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78" r:id="rId4"/>
    <p:sldId id="287" r:id="rId5"/>
    <p:sldId id="279" r:id="rId6"/>
    <p:sldId id="276" r:id="rId7"/>
    <p:sldId id="281" r:id="rId8"/>
    <p:sldId id="282" r:id="rId9"/>
    <p:sldId id="283" r:id="rId10"/>
    <p:sldId id="285" r:id="rId11"/>
    <p:sldId id="286" r:id="rId12"/>
    <p:sldId id="284" r:id="rId13"/>
    <p:sldId id="302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9" r:id="rId24"/>
    <p:sldId id="297" r:id="rId25"/>
    <p:sldId id="298" r:id="rId26"/>
    <p:sldId id="300" r:id="rId27"/>
    <p:sldId id="30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DED"/>
    <a:srgbClr val="FFF9E6"/>
    <a:srgbClr val="F0F8ED"/>
    <a:srgbClr val="FFFFFF"/>
    <a:srgbClr val="BAE3C3"/>
    <a:srgbClr val="62D3A4"/>
    <a:srgbClr val="E76153"/>
    <a:srgbClr val="4094CA"/>
    <a:srgbClr val="39A2C2"/>
    <a:srgbClr val="32A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9" autoAdjust="0"/>
    <p:restoredTop sz="94660"/>
  </p:normalViewPr>
  <p:slideViewPr>
    <p:cSldViewPr snapToGrid="0">
      <p:cViewPr varScale="1">
        <p:scale>
          <a:sx n="42" d="100"/>
          <a:sy n="42" d="100"/>
        </p:scale>
        <p:origin x="6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6187\Desktop\&#32467;&#26524;\&#32467;&#26524;\result_1701\updated_match_prediction_170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Sheet1!$CD$1</c:f>
              <c:strCache>
                <c:ptCount val="1"/>
                <c:pt idx="0">
                  <c:v>match_predict_p1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Sheet1!$CD$2:$CD$335</c:f>
              <c:numCache>
                <c:formatCode>General</c:formatCode>
                <c:ptCount val="334"/>
                <c:pt idx="0">
                  <c:v>3.9474839436781303E-3</c:v>
                </c:pt>
                <c:pt idx="1">
                  <c:v>3.15908454417832E-3</c:v>
                </c:pt>
                <c:pt idx="2">
                  <c:v>6.1523353204225299E-2</c:v>
                </c:pt>
                <c:pt idx="3">
                  <c:v>5.27343807370226E-2</c:v>
                </c:pt>
                <c:pt idx="4">
                  <c:v>4.6142583144956298E-2</c:v>
                </c:pt>
                <c:pt idx="5">
                  <c:v>4.5535830983278403E-2</c:v>
                </c:pt>
                <c:pt idx="6">
                  <c:v>4.5535866004902198E-2</c:v>
                </c:pt>
                <c:pt idx="7">
                  <c:v>0.143475327810894</c:v>
                </c:pt>
                <c:pt idx="8">
                  <c:v>0.19289869259577899</c:v>
                </c:pt>
                <c:pt idx="9">
                  <c:v>0.194453748047549</c:v>
                </c:pt>
                <c:pt idx="10">
                  <c:v>0.15028566187284301</c:v>
                </c:pt>
                <c:pt idx="11">
                  <c:v>0.150301701140507</c:v>
                </c:pt>
                <c:pt idx="12">
                  <c:v>0.152072202607763</c:v>
                </c:pt>
                <c:pt idx="13">
                  <c:v>0.164491905680797</c:v>
                </c:pt>
                <c:pt idx="14">
                  <c:v>0.16449218293832801</c:v>
                </c:pt>
                <c:pt idx="15">
                  <c:v>6.6556697772020001E-2</c:v>
                </c:pt>
                <c:pt idx="16">
                  <c:v>4.3850794220159403E-2</c:v>
                </c:pt>
                <c:pt idx="17">
                  <c:v>4.248070428504E-2</c:v>
                </c:pt>
                <c:pt idx="18">
                  <c:v>4.2480761716084101E-2</c:v>
                </c:pt>
                <c:pt idx="19">
                  <c:v>0.130135734637434</c:v>
                </c:pt>
                <c:pt idx="20">
                  <c:v>0.18121611068158699</c:v>
                </c:pt>
                <c:pt idx="21">
                  <c:v>0.29296051872890999</c:v>
                </c:pt>
                <c:pt idx="22">
                  <c:v>0.40401588361789098</c:v>
                </c:pt>
                <c:pt idx="23">
                  <c:v>0.40798703482308102</c:v>
                </c:pt>
                <c:pt idx="24">
                  <c:v>0.39722206000441401</c:v>
                </c:pt>
                <c:pt idx="25">
                  <c:v>0.50242949854285301</c:v>
                </c:pt>
                <c:pt idx="26">
                  <c:v>0.50244135453642302</c:v>
                </c:pt>
                <c:pt idx="27">
                  <c:v>0.41477298130384699</c:v>
                </c:pt>
                <c:pt idx="28">
                  <c:v>0.36192210379239997</c:v>
                </c:pt>
                <c:pt idx="29">
                  <c:v>0.23752392989996199</c:v>
                </c:pt>
                <c:pt idx="30">
                  <c:v>0.12646825218483301</c:v>
                </c:pt>
                <c:pt idx="31">
                  <c:v>0.122493093924074</c:v>
                </c:pt>
                <c:pt idx="32">
                  <c:v>0.105418414521302</c:v>
                </c:pt>
                <c:pt idx="33">
                  <c:v>2.6011884730792401E-2</c:v>
                </c:pt>
                <c:pt idx="34">
                  <c:v>0.14671093040365099</c:v>
                </c:pt>
                <c:pt idx="35">
                  <c:v>0.234654803957836</c:v>
                </c:pt>
                <c:pt idx="36">
                  <c:v>0.25061040858679201</c:v>
                </c:pt>
                <c:pt idx="37">
                  <c:v>0.320697809039443</c:v>
                </c:pt>
                <c:pt idx="38">
                  <c:v>0.32070114596146598</c:v>
                </c:pt>
                <c:pt idx="39">
                  <c:v>0.32070115077850198</c:v>
                </c:pt>
                <c:pt idx="40">
                  <c:v>0.32069044769176502</c:v>
                </c:pt>
                <c:pt idx="41">
                  <c:v>0.29470388755891402</c:v>
                </c:pt>
                <c:pt idx="42">
                  <c:v>0.26507120935919498</c:v>
                </c:pt>
                <c:pt idx="43">
                  <c:v>0.30209490500812802</c:v>
                </c:pt>
                <c:pt idx="44">
                  <c:v>0.40746107215619798</c:v>
                </c:pt>
                <c:pt idx="45">
                  <c:v>0.46237256744795802</c:v>
                </c:pt>
                <c:pt idx="46">
                  <c:v>0.58736923052589396</c:v>
                </c:pt>
                <c:pt idx="47">
                  <c:v>0.69292829742267503</c:v>
                </c:pt>
                <c:pt idx="48">
                  <c:v>0.81434617483821004</c:v>
                </c:pt>
                <c:pt idx="49">
                  <c:v>0.93921092708216503</c:v>
                </c:pt>
                <c:pt idx="50">
                  <c:v>0.91617163889672304</c:v>
                </c:pt>
                <c:pt idx="51">
                  <c:v>0.79163519054652598</c:v>
                </c:pt>
                <c:pt idx="52">
                  <c:v>0.67031341925636401</c:v>
                </c:pt>
                <c:pt idx="53">
                  <c:v>0.54537900809226902</c:v>
                </c:pt>
                <c:pt idx="54">
                  <c:v>0.52661237727356602</c:v>
                </c:pt>
                <c:pt idx="55">
                  <c:v>0.42493010357533001</c:v>
                </c:pt>
                <c:pt idx="56">
                  <c:v>0.42627801406093102</c:v>
                </c:pt>
                <c:pt idx="57">
                  <c:v>0.41756485710369801</c:v>
                </c:pt>
                <c:pt idx="58">
                  <c:v>0.44043996187357298</c:v>
                </c:pt>
                <c:pt idx="59">
                  <c:v>0.56495186871015102</c:v>
                </c:pt>
                <c:pt idx="60">
                  <c:v>0.68995186819197496</c:v>
                </c:pt>
                <c:pt idx="61">
                  <c:v>0.81488727941911798</c:v>
                </c:pt>
                <c:pt idx="62">
                  <c:v>0.833653910232662</c:v>
                </c:pt>
                <c:pt idx="63">
                  <c:v>0.95464879693780602</c:v>
                </c:pt>
                <c:pt idx="64">
                  <c:v>0.85967607571478299</c:v>
                </c:pt>
                <c:pt idx="65">
                  <c:v>0.79048001565832704</c:v>
                </c:pt>
                <c:pt idx="66">
                  <c:v>0.80248726775314605</c:v>
                </c:pt>
                <c:pt idx="67">
                  <c:v>0.80012021380581</c:v>
                </c:pt>
                <c:pt idx="68">
                  <c:v>0.71071168468695101</c:v>
                </c:pt>
                <c:pt idx="69">
                  <c:v>0.585735715268346</c:v>
                </c:pt>
                <c:pt idx="70">
                  <c:v>0.54598876130334095</c:v>
                </c:pt>
                <c:pt idx="71">
                  <c:v>0.42659253989656298</c:v>
                </c:pt>
                <c:pt idx="72">
                  <c:v>0.39881239025366899</c:v>
                </c:pt>
                <c:pt idx="73">
                  <c:v>0.45547151732254498</c:v>
                </c:pt>
                <c:pt idx="74">
                  <c:v>0.42438180142212101</c:v>
                </c:pt>
                <c:pt idx="75">
                  <c:v>0.42618173009392701</c:v>
                </c:pt>
                <c:pt idx="76">
                  <c:v>0.51559024815655596</c:v>
                </c:pt>
                <c:pt idx="77">
                  <c:v>0.64056632176722905</c:v>
                </c:pt>
                <c:pt idx="78">
                  <c:v>0.68031327573691303</c:v>
                </c:pt>
                <c:pt idx="79">
                  <c:v>0.79983721276681197</c:v>
                </c:pt>
                <c:pt idx="80">
                  <c:v>0.92482429541667199</c:v>
                </c:pt>
                <c:pt idx="81">
                  <c:v>0.94533738948414203</c:v>
                </c:pt>
                <c:pt idx="82">
                  <c:v>0.99850335611284102</c:v>
                </c:pt>
                <c:pt idx="83">
                  <c:v>0.96145958220656202</c:v>
                </c:pt>
                <c:pt idx="84">
                  <c:v>0.95121183402744303</c:v>
                </c:pt>
                <c:pt idx="85">
                  <c:v>0.94906865456605805</c:v>
                </c:pt>
                <c:pt idx="86">
                  <c:v>0.92383152564028803</c:v>
                </c:pt>
                <c:pt idx="87">
                  <c:v>0.81550482499255394</c:v>
                </c:pt>
                <c:pt idx="88">
                  <c:v>0.69090423259003697</c:v>
                </c:pt>
                <c:pt idx="89">
                  <c:v>0.67977668063594998</c:v>
                </c:pt>
                <c:pt idx="90">
                  <c:v>0.679117096937912</c:v>
                </c:pt>
                <c:pt idx="91">
                  <c:v>0.71677878740317602</c:v>
                </c:pt>
                <c:pt idx="92">
                  <c:v>0.72702654644283404</c:v>
                </c:pt>
                <c:pt idx="93">
                  <c:v>0.714936282425223</c:v>
                </c:pt>
                <c:pt idx="94">
                  <c:v>0.63437250714451399</c:v>
                </c:pt>
                <c:pt idx="95">
                  <c:v>0.70473412449740502</c:v>
                </c:pt>
                <c:pt idx="96">
                  <c:v>0.72464638260441205</c:v>
                </c:pt>
                <c:pt idx="97">
                  <c:v>0.61181340066305701</c:v>
                </c:pt>
                <c:pt idx="98">
                  <c:v>0.60897068284075095</c:v>
                </c:pt>
                <c:pt idx="99">
                  <c:v>0.60232828585151199</c:v>
                </c:pt>
                <c:pt idx="100">
                  <c:v>0.60073529712543805</c:v>
                </c:pt>
                <c:pt idx="101">
                  <c:v>0.614881543375568</c:v>
                </c:pt>
                <c:pt idx="102">
                  <c:v>0.72068240508284798</c:v>
                </c:pt>
                <c:pt idx="103">
                  <c:v>0.74304336701259799</c:v>
                </c:pt>
                <c:pt idx="104">
                  <c:v>0.84120650417696996</c:v>
                </c:pt>
                <c:pt idx="105">
                  <c:v>0.87264817012518903</c:v>
                </c:pt>
                <c:pt idx="106">
                  <c:v>0.75260218429835901</c:v>
                </c:pt>
                <c:pt idx="107">
                  <c:v>0.64084385880279304</c:v>
                </c:pt>
                <c:pt idx="108">
                  <c:v>0.51861205801793897</c:v>
                </c:pt>
                <c:pt idx="109">
                  <c:v>0.43745999077810899</c:v>
                </c:pt>
                <c:pt idx="110">
                  <c:v>0.32106597988642399</c:v>
                </c:pt>
                <c:pt idx="111">
                  <c:v>0.328583235340213</c:v>
                </c:pt>
                <c:pt idx="112">
                  <c:v>0.31702864154390598</c:v>
                </c:pt>
                <c:pt idx="113">
                  <c:v>0.40617148786871399</c:v>
                </c:pt>
                <c:pt idx="114">
                  <c:v>0.52937999721319196</c:v>
                </c:pt>
                <c:pt idx="115">
                  <c:v>0.64778400737990405</c:v>
                </c:pt>
                <c:pt idx="116">
                  <c:v>0.74283256567384504</c:v>
                </c:pt>
                <c:pt idx="117">
                  <c:v>0.70918121873875395</c:v>
                </c:pt>
                <c:pt idx="118">
                  <c:v>0.71745038598863697</c:v>
                </c:pt>
                <c:pt idx="119">
                  <c:v>0.60213822834642705</c:v>
                </c:pt>
                <c:pt idx="120">
                  <c:v>0.50008009169203105</c:v>
                </c:pt>
                <c:pt idx="121">
                  <c:v>0.37960086787106201</c:v>
                </c:pt>
                <c:pt idx="122">
                  <c:v>0.25911852420251102</c:v>
                </c:pt>
                <c:pt idx="123">
                  <c:v>0.13412737028302199</c:v>
                </c:pt>
                <c:pt idx="124">
                  <c:v>3.7903601733638097E-2</c:v>
                </c:pt>
                <c:pt idx="125">
                  <c:v>2.77942131378974E-2</c:v>
                </c:pt>
                <c:pt idx="126">
                  <c:v>1.09191165385399E-2</c:v>
                </c:pt>
                <c:pt idx="127">
                  <c:v>9.3600123462924192E-3</c:v>
                </c:pt>
                <c:pt idx="128">
                  <c:v>8.9060352944425505E-2</c:v>
                </c:pt>
                <c:pt idx="129">
                  <c:v>9.30294299113575E-2</c:v>
                </c:pt>
                <c:pt idx="130">
                  <c:v>0.20989528700367199</c:v>
                </c:pt>
                <c:pt idx="131">
                  <c:v>0.33485223520697399</c:v>
                </c:pt>
                <c:pt idx="132">
                  <c:v>0.41515657517436999</c:v>
                </c:pt>
                <c:pt idx="133">
                  <c:v>0.41829872019187597</c:v>
                </c:pt>
                <c:pt idx="134">
                  <c:v>0.49170440827254203</c:v>
                </c:pt>
                <c:pt idx="135">
                  <c:v>0.59526087332542099</c:v>
                </c:pt>
                <c:pt idx="136">
                  <c:v>0.51082830857387396</c:v>
                </c:pt>
                <c:pt idx="137">
                  <c:v>0.51628361670377598</c:v>
                </c:pt>
                <c:pt idx="138">
                  <c:v>0.39524325630833401</c:v>
                </c:pt>
                <c:pt idx="139">
                  <c:v>0.27027764817199401</c:v>
                </c:pt>
                <c:pt idx="140">
                  <c:v>0.18997408532039101</c:v>
                </c:pt>
                <c:pt idx="141">
                  <c:v>0.237077186086844</c:v>
                </c:pt>
                <c:pt idx="142">
                  <c:v>0.16477396230110999</c:v>
                </c:pt>
                <c:pt idx="143">
                  <c:v>0.18284418961976301</c:v>
                </c:pt>
                <c:pt idx="144">
                  <c:v>0.297913132581277</c:v>
                </c:pt>
                <c:pt idx="145">
                  <c:v>0.38700334197497299</c:v>
                </c:pt>
                <c:pt idx="146">
                  <c:v>0.51199458769253703</c:v>
                </c:pt>
                <c:pt idx="147">
                  <c:v>0.63699458527664798</c:v>
                </c:pt>
                <c:pt idx="148">
                  <c:v>0.76199380815420603</c:v>
                </c:pt>
                <c:pt idx="149">
                  <c:v>0.83674817851212702</c:v>
                </c:pt>
                <c:pt idx="150">
                  <c:v>0.88279419431694905</c:v>
                </c:pt>
                <c:pt idx="151">
                  <c:v>0.76133991937719703</c:v>
                </c:pt>
                <c:pt idx="152">
                  <c:v>0.64970670272697495</c:v>
                </c:pt>
                <c:pt idx="153">
                  <c:v>0.64167646555841196</c:v>
                </c:pt>
                <c:pt idx="154">
                  <c:v>0.53216999596505699</c:v>
                </c:pt>
                <c:pt idx="155">
                  <c:v>0.40753329794535298</c:v>
                </c:pt>
                <c:pt idx="156">
                  <c:v>0.39019257779301902</c:v>
                </c:pt>
                <c:pt idx="157">
                  <c:v>0.39017873626105698</c:v>
                </c:pt>
                <c:pt idx="158">
                  <c:v>0.46789496689181798</c:v>
                </c:pt>
                <c:pt idx="159">
                  <c:v>0.59087907056881805</c:v>
                </c:pt>
                <c:pt idx="160">
                  <c:v>0.64255604872112504</c:v>
                </c:pt>
                <c:pt idx="161">
                  <c:v>0.64721125719235295</c:v>
                </c:pt>
                <c:pt idx="162">
                  <c:v>0.75651612584672201</c:v>
                </c:pt>
                <c:pt idx="163">
                  <c:v>0.88115279473669095</c:v>
                </c:pt>
                <c:pt idx="164">
                  <c:v>0.89401716112984897</c:v>
                </c:pt>
                <c:pt idx="165">
                  <c:v>0.89356912119094101</c:v>
                </c:pt>
                <c:pt idx="166">
                  <c:v>0.85685002896847995</c:v>
                </c:pt>
                <c:pt idx="167">
                  <c:v>0.73712884895123099</c:v>
                </c:pt>
                <c:pt idx="168">
                  <c:v>0.68188728039519497</c:v>
                </c:pt>
                <c:pt idx="169">
                  <c:v>0.58664825241292895</c:v>
                </c:pt>
                <c:pt idx="170">
                  <c:v>0.47591155502307197</c:v>
                </c:pt>
                <c:pt idx="171">
                  <c:v>0.35094812539622799</c:v>
                </c:pt>
                <c:pt idx="172">
                  <c:v>0.23595233358590001</c:v>
                </c:pt>
                <c:pt idx="173">
                  <c:v>0.111436567985866</c:v>
                </c:pt>
                <c:pt idx="174">
                  <c:v>2.8526842570723399E-2</c:v>
                </c:pt>
                <c:pt idx="175">
                  <c:v>0.125314498253911</c:v>
                </c:pt>
                <c:pt idx="176">
                  <c:v>0.128055464815721</c:v>
                </c:pt>
                <c:pt idx="177">
                  <c:v>0.12788821783981499</c:v>
                </c:pt>
                <c:pt idx="178">
                  <c:v>0.118577818427473</c:v>
                </c:pt>
                <c:pt idx="179">
                  <c:v>0.22488034582094199</c:v>
                </c:pt>
                <c:pt idx="180">
                  <c:v>0.225831812676622</c:v>
                </c:pt>
                <c:pt idx="181">
                  <c:v>0.22582017540371899</c:v>
                </c:pt>
                <c:pt idx="182">
                  <c:v>0.226559183074482</c:v>
                </c:pt>
                <c:pt idx="183">
                  <c:v>0.23823363207123999</c:v>
                </c:pt>
                <c:pt idx="184">
                  <c:v>0.24213790779949601</c:v>
                </c:pt>
                <c:pt idx="185">
                  <c:v>0.242159253036903</c:v>
                </c:pt>
                <c:pt idx="186">
                  <c:v>0.242072646552878</c:v>
                </c:pt>
                <c:pt idx="187">
                  <c:v>0.226939266400039</c:v>
                </c:pt>
                <c:pt idx="188">
                  <c:v>0.22495023960482899</c:v>
                </c:pt>
                <c:pt idx="189">
                  <c:v>0.33256779177205997</c:v>
                </c:pt>
                <c:pt idx="190">
                  <c:v>0.33373908530983099</c:v>
                </c:pt>
                <c:pt idx="191">
                  <c:v>0.32147639953637602</c:v>
                </c:pt>
                <c:pt idx="192">
                  <c:v>0.32113790158258698</c:v>
                </c:pt>
                <c:pt idx="193">
                  <c:v>0.32130587451303799</c:v>
                </c:pt>
                <c:pt idx="194">
                  <c:v>0.37847455160218801</c:v>
                </c:pt>
                <c:pt idx="195">
                  <c:v>0.41224112974619798</c:v>
                </c:pt>
                <c:pt idx="196">
                  <c:v>0.53273684122380804</c:v>
                </c:pt>
                <c:pt idx="197">
                  <c:v>0.55010895699578199</c:v>
                </c:pt>
                <c:pt idx="198">
                  <c:v>0.66796274543516598</c:v>
                </c:pt>
                <c:pt idx="199">
                  <c:v>0.69328671283905896</c:v>
                </c:pt>
                <c:pt idx="200">
                  <c:v>0.81197898464538598</c:v>
                </c:pt>
                <c:pt idx="201">
                  <c:v>0.93676272526011395</c:v>
                </c:pt>
                <c:pt idx="202">
                  <c:v>0.99993515838042002</c:v>
                </c:pt>
                <c:pt idx="203">
                  <c:v>0.99996289339549504</c:v>
                </c:pt>
                <c:pt idx="204">
                  <c:v>0.99997688742691404</c:v>
                </c:pt>
                <c:pt idx="205">
                  <c:v>0.99997688767002402</c:v>
                </c:pt>
                <c:pt idx="206">
                  <c:v>0.99961529169261898</c:v>
                </c:pt>
                <c:pt idx="207">
                  <c:v>0.99295036674571202</c:v>
                </c:pt>
                <c:pt idx="208">
                  <c:v>0.96201617569855202</c:v>
                </c:pt>
                <c:pt idx="209">
                  <c:v>0.96030082025326502</c:v>
                </c:pt>
                <c:pt idx="210">
                  <c:v>0.96026284913214</c:v>
                </c:pt>
                <c:pt idx="211">
                  <c:v>0.96026283103285304</c:v>
                </c:pt>
                <c:pt idx="212">
                  <c:v>0.95099580355332103</c:v>
                </c:pt>
                <c:pt idx="213">
                  <c:v>0.94727397579443195</c:v>
                </c:pt>
                <c:pt idx="214">
                  <c:v>0.94727966893612303</c:v>
                </c:pt>
                <c:pt idx="215">
                  <c:v>0.91091968761205999</c:v>
                </c:pt>
                <c:pt idx="216">
                  <c:v>0.94065788496793301</c:v>
                </c:pt>
                <c:pt idx="217">
                  <c:v>0.92130966341495502</c:v>
                </c:pt>
                <c:pt idx="218">
                  <c:v>0.82886651438085102</c:v>
                </c:pt>
                <c:pt idx="219">
                  <c:v>0.70703274829387297</c:v>
                </c:pt>
                <c:pt idx="220">
                  <c:v>0.70124256931824303</c:v>
                </c:pt>
                <c:pt idx="221">
                  <c:v>0.70494885592574297</c:v>
                </c:pt>
                <c:pt idx="222">
                  <c:v>0.70518163180776094</c:v>
                </c:pt>
                <c:pt idx="223">
                  <c:v>0.74820653798233405</c:v>
                </c:pt>
                <c:pt idx="224">
                  <c:v>0.74940253167361903</c:v>
                </c:pt>
                <c:pt idx="225">
                  <c:v>0.77048724813104896</c:v>
                </c:pt>
                <c:pt idx="226">
                  <c:v>0.86297000279908398</c:v>
                </c:pt>
                <c:pt idx="227">
                  <c:v>0.98480378775759903</c:v>
                </c:pt>
                <c:pt idx="228">
                  <c:v>0.99985965278134803</c:v>
                </c:pt>
                <c:pt idx="229">
                  <c:v>0.99987519388254398</c:v>
                </c:pt>
                <c:pt idx="230">
                  <c:v>0.99944098769741097</c:v>
                </c:pt>
                <c:pt idx="231">
                  <c:v>0.99944041762717495</c:v>
                </c:pt>
                <c:pt idx="232">
                  <c:v>0.98538152172202798</c:v>
                </c:pt>
                <c:pt idx="233">
                  <c:v>0.88754109470422005</c:v>
                </c:pt>
                <c:pt idx="234">
                  <c:v>0.76337006070531799</c:v>
                </c:pt>
                <c:pt idx="235">
                  <c:v>0.64290244272664199</c:v>
                </c:pt>
                <c:pt idx="236">
                  <c:v>0.539573408344312</c:v>
                </c:pt>
                <c:pt idx="237">
                  <c:v>0.41602626608128002</c:v>
                </c:pt>
                <c:pt idx="238">
                  <c:v>0.35307760916834402</c:v>
                </c:pt>
                <c:pt idx="239">
                  <c:v>0.237611559501756</c:v>
                </c:pt>
                <c:pt idx="240">
                  <c:v>0.24395711389633301</c:v>
                </c:pt>
                <c:pt idx="241">
                  <c:v>0.341715469334821</c:v>
                </c:pt>
                <c:pt idx="242">
                  <c:v>0.46528730296464499</c:v>
                </c:pt>
                <c:pt idx="243">
                  <c:v>0.58575485820899698</c:v>
                </c:pt>
                <c:pt idx="244">
                  <c:v>0.68907249618776201</c:v>
                </c:pt>
                <c:pt idx="245">
                  <c:v>0.80385192597585198</c:v>
                </c:pt>
                <c:pt idx="246">
                  <c:v>0.86735423391567901</c:v>
                </c:pt>
                <c:pt idx="247">
                  <c:v>0.95653181605896398</c:v>
                </c:pt>
                <c:pt idx="248">
                  <c:v>0.96385488528000896</c:v>
                </c:pt>
                <c:pt idx="249">
                  <c:v>0.89003803850458396</c:v>
                </c:pt>
                <c:pt idx="250">
                  <c:v>0.85120788485143295</c:v>
                </c:pt>
                <c:pt idx="251">
                  <c:v>0.73698808265633997</c:v>
                </c:pt>
                <c:pt idx="252">
                  <c:v>0.63531481903978304</c:v>
                </c:pt>
                <c:pt idx="253">
                  <c:v>0.520606366256673</c:v>
                </c:pt>
                <c:pt idx="254">
                  <c:v>0.39562958121112901</c:v>
                </c:pt>
                <c:pt idx="255">
                  <c:v>0.299157771638909</c:v>
                </c:pt>
                <c:pt idx="256">
                  <c:v>0.25874432748271498</c:v>
                </c:pt>
                <c:pt idx="257">
                  <c:v>0.33133684110708</c:v>
                </c:pt>
                <c:pt idx="258">
                  <c:v>0.351771335925252</c:v>
                </c:pt>
                <c:pt idx="259">
                  <c:v>0.46411560272779601</c:v>
                </c:pt>
                <c:pt idx="260">
                  <c:v>0.56579500826310403</c:v>
                </c:pt>
                <c:pt idx="261">
                  <c:v>0.63373775076240602</c:v>
                </c:pt>
                <c:pt idx="262">
                  <c:v>0.66580058787291296</c:v>
                </c:pt>
                <c:pt idx="263">
                  <c:v>0.66831240371521605</c:v>
                </c:pt>
                <c:pt idx="264">
                  <c:v>0.58422575451247705</c:v>
                </c:pt>
                <c:pt idx="265">
                  <c:v>0.530690444668523</c:v>
                </c:pt>
                <c:pt idx="266">
                  <c:v>0.482497410108433</c:v>
                </c:pt>
                <c:pt idx="267">
                  <c:v>0.36536441366189298</c:v>
                </c:pt>
                <c:pt idx="268">
                  <c:v>0.24052672997267199</c:v>
                </c:pt>
                <c:pt idx="269">
                  <c:v>0.17290722197326999</c:v>
                </c:pt>
                <c:pt idx="270">
                  <c:v>0.23013535207208199</c:v>
                </c:pt>
                <c:pt idx="271">
                  <c:v>0.23272494132079899</c:v>
                </c:pt>
                <c:pt idx="272">
                  <c:v>0.232661411367867</c:v>
                </c:pt>
                <c:pt idx="273">
                  <c:v>0.162596344093138</c:v>
                </c:pt>
                <c:pt idx="274">
                  <c:v>0.106380388455285</c:v>
                </c:pt>
                <c:pt idx="275">
                  <c:v>0.16069058000161199</c:v>
                </c:pt>
                <c:pt idx="276">
                  <c:v>0.162136752633744</c:v>
                </c:pt>
                <c:pt idx="277">
                  <c:v>0.16031168734156701</c:v>
                </c:pt>
                <c:pt idx="278">
                  <c:v>8.0073083370465398E-2</c:v>
                </c:pt>
                <c:pt idx="279">
                  <c:v>7.3047830187692994E-2</c:v>
                </c:pt>
                <c:pt idx="280">
                  <c:v>0.146016542701212</c:v>
                </c:pt>
                <c:pt idx="281">
                  <c:v>0.205536053086915</c:v>
                </c:pt>
                <c:pt idx="282">
                  <c:v>0.32056266121723198</c:v>
                </c:pt>
                <c:pt idx="283">
                  <c:v>0.347362576495713</c:v>
                </c:pt>
                <c:pt idx="284">
                  <c:v>0.46864024690893902</c:v>
                </c:pt>
                <c:pt idx="285">
                  <c:v>0.499178809504287</c:v>
                </c:pt>
                <c:pt idx="286">
                  <c:v>0.59065367890660803</c:v>
                </c:pt>
                <c:pt idx="287">
                  <c:v>0.71418388785789699</c:v>
                </c:pt>
                <c:pt idx="288">
                  <c:v>0.66275766639029099</c:v>
                </c:pt>
                <c:pt idx="289">
                  <c:v>0.65643267025559904</c:v>
                </c:pt>
                <c:pt idx="290">
                  <c:v>0.54406535110597398</c:v>
                </c:pt>
                <c:pt idx="291">
                  <c:v>0.50944433633654496</c:v>
                </c:pt>
                <c:pt idx="292">
                  <c:v>0.399978650102849</c:v>
                </c:pt>
                <c:pt idx="293">
                  <c:v>0.48536044415193502</c:v>
                </c:pt>
                <c:pt idx="294">
                  <c:v>0.50205111205330399</c:v>
                </c:pt>
                <c:pt idx="295">
                  <c:v>0.50265672355459201</c:v>
                </c:pt>
                <c:pt idx="296">
                  <c:v>0.60606197582576304</c:v>
                </c:pt>
                <c:pt idx="297">
                  <c:v>0.677774241414415</c:v>
                </c:pt>
                <c:pt idx="298">
                  <c:v>0.784876141528837</c:v>
                </c:pt>
                <c:pt idx="299">
                  <c:v>0.76453009520186499</c:v>
                </c:pt>
                <c:pt idx="300">
                  <c:v>0.75550385998333403</c:v>
                </c:pt>
                <c:pt idx="301">
                  <c:v>0.63965547800086298</c:v>
                </c:pt>
                <c:pt idx="302">
                  <c:v>0.52320188507989296</c:v>
                </c:pt>
                <c:pt idx="303">
                  <c:v>0.48035010650427101</c:v>
                </c:pt>
                <c:pt idx="304">
                  <c:v>0.42418315318861399</c:v>
                </c:pt>
                <c:pt idx="305">
                  <c:v>0.42108486200599698</c:v>
                </c:pt>
                <c:pt idx="306">
                  <c:v>0.385569076429916</c:v>
                </c:pt>
                <c:pt idx="307">
                  <c:v>0.47198809408171599</c:v>
                </c:pt>
                <c:pt idx="308">
                  <c:v>0.59230952160853301</c:v>
                </c:pt>
                <c:pt idx="309">
                  <c:v>0.68356079235257305</c:v>
                </c:pt>
                <c:pt idx="310">
                  <c:v>0.71199044850968396</c:v>
                </c:pt>
                <c:pt idx="311">
                  <c:v>0.67682791046206003</c:v>
                </c:pt>
                <c:pt idx="312">
                  <c:v>0.62800314469382801</c:v>
                </c:pt>
                <c:pt idx="313">
                  <c:v>0.557092026825037</c:v>
                </c:pt>
                <c:pt idx="314">
                  <c:v>0.50351989396121699</c:v>
                </c:pt>
                <c:pt idx="315">
                  <c:v>0.49692005389745503</c:v>
                </c:pt>
                <c:pt idx="316">
                  <c:v>0.47530452953445101</c:v>
                </c:pt>
                <c:pt idx="317">
                  <c:v>0.50485153336288102</c:v>
                </c:pt>
                <c:pt idx="318">
                  <c:v>0.60028813753895305</c:v>
                </c:pt>
                <c:pt idx="319">
                  <c:v>0.67885121803095505</c:v>
                </c:pt>
                <c:pt idx="320">
                  <c:v>0.76938898510198495</c:v>
                </c:pt>
                <c:pt idx="321">
                  <c:v>0.78919089195043901</c:v>
                </c:pt>
                <c:pt idx="322">
                  <c:v>0.80796819363488204</c:v>
                </c:pt>
                <c:pt idx="323">
                  <c:v>0.70981324980530103</c:v>
                </c:pt>
                <c:pt idx="324">
                  <c:v>0.63413703043908998</c:v>
                </c:pt>
                <c:pt idx="325">
                  <c:v>0.63407419661565501</c:v>
                </c:pt>
                <c:pt idx="326">
                  <c:v>0.62726952807985503</c:v>
                </c:pt>
                <c:pt idx="327">
                  <c:v>0.62702533876136302</c:v>
                </c:pt>
                <c:pt idx="328">
                  <c:v>0.64148517053999299</c:v>
                </c:pt>
                <c:pt idx="329">
                  <c:v>0.69568138565922899</c:v>
                </c:pt>
                <c:pt idx="330">
                  <c:v>0.77963286449220004</c:v>
                </c:pt>
                <c:pt idx="331">
                  <c:v>0.87523906237572102</c:v>
                </c:pt>
                <c:pt idx="332">
                  <c:v>0.98455580505796603</c:v>
                </c:pt>
                <c:pt idx="333">
                  <c:v>0.98813989520418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7-4AAE-8406-E116D8F02B86}"/>
            </c:ext>
          </c:extLst>
        </c:ser>
        <c:ser>
          <c:idx val="1"/>
          <c:order val="1"/>
          <c:tx>
            <c:strRef>
              <c:f>Sheet1!$CE$1</c:f>
              <c:strCache>
                <c:ptCount val="1"/>
                <c:pt idx="0">
                  <c:v>match_predict_p2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Sheet1!$CE$2:$CE$335</c:f>
              <c:numCache>
                <c:formatCode>General</c:formatCode>
                <c:ptCount val="334"/>
                <c:pt idx="0">
                  <c:v>0.99605251605632195</c:v>
                </c:pt>
                <c:pt idx="1">
                  <c:v>0.99684091545582199</c:v>
                </c:pt>
                <c:pt idx="2">
                  <c:v>0.93847664679577503</c:v>
                </c:pt>
                <c:pt idx="3">
                  <c:v>0.94726561926297703</c:v>
                </c:pt>
                <c:pt idx="4">
                  <c:v>0.95385741685504399</c:v>
                </c:pt>
                <c:pt idx="5">
                  <c:v>0.95446416901672204</c:v>
                </c:pt>
                <c:pt idx="6">
                  <c:v>0.954464133995098</c:v>
                </c:pt>
                <c:pt idx="7">
                  <c:v>0.856524672189106</c:v>
                </c:pt>
                <c:pt idx="8">
                  <c:v>0.80710130740422104</c:v>
                </c:pt>
                <c:pt idx="9">
                  <c:v>0.805546251952451</c:v>
                </c:pt>
                <c:pt idx="10">
                  <c:v>0.84971433812715702</c:v>
                </c:pt>
                <c:pt idx="11">
                  <c:v>0.849698298859493</c:v>
                </c:pt>
                <c:pt idx="12">
                  <c:v>0.847927797392237</c:v>
                </c:pt>
                <c:pt idx="13">
                  <c:v>0.83550809431920303</c:v>
                </c:pt>
                <c:pt idx="14">
                  <c:v>0.83550781706167199</c:v>
                </c:pt>
                <c:pt idx="15">
                  <c:v>0.93344330222798</c:v>
                </c:pt>
                <c:pt idx="16">
                  <c:v>0.95614920577984097</c:v>
                </c:pt>
                <c:pt idx="17">
                  <c:v>0.95751929571495997</c:v>
                </c:pt>
                <c:pt idx="18">
                  <c:v>0.95751923828391605</c:v>
                </c:pt>
                <c:pt idx="19">
                  <c:v>0.869864265362566</c:v>
                </c:pt>
                <c:pt idx="20">
                  <c:v>0.81878388931841295</c:v>
                </c:pt>
                <c:pt idx="21">
                  <c:v>0.70703948127108995</c:v>
                </c:pt>
                <c:pt idx="22">
                  <c:v>0.59598411638210902</c:v>
                </c:pt>
                <c:pt idx="23">
                  <c:v>0.59201296517691904</c:v>
                </c:pt>
                <c:pt idx="24">
                  <c:v>0.60277793999558604</c:v>
                </c:pt>
                <c:pt idx="25">
                  <c:v>0.49757050145714699</c:v>
                </c:pt>
                <c:pt idx="26">
                  <c:v>0.49755864546357698</c:v>
                </c:pt>
                <c:pt idx="27">
                  <c:v>0.58522701869615301</c:v>
                </c:pt>
                <c:pt idx="28">
                  <c:v>0.63807789620760003</c:v>
                </c:pt>
                <c:pt idx="29">
                  <c:v>0.76247607010003804</c:v>
                </c:pt>
                <c:pt idx="30">
                  <c:v>0.87353174781516696</c:v>
                </c:pt>
                <c:pt idx="31">
                  <c:v>0.87750690607592596</c:v>
                </c:pt>
                <c:pt idx="32">
                  <c:v>0.89458158547869804</c:v>
                </c:pt>
                <c:pt idx="33">
                  <c:v>0.97398811526920803</c:v>
                </c:pt>
                <c:pt idx="34">
                  <c:v>0.85328906959634898</c:v>
                </c:pt>
                <c:pt idx="35">
                  <c:v>0.765345196042164</c:v>
                </c:pt>
                <c:pt idx="36">
                  <c:v>0.74938959141320804</c:v>
                </c:pt>
                <c:pt idx="37">
                  <c:v>0.679302190960557</c:v>
                </c:pt>
                <c:pt idx="38">
                  <c:v>0.67929885403853396</c:v>
                </c:pt>
                <c:pt idx="39">
                  <c:v>0.67929884922149797</c:v>
                </c:pt>
                <c:pt idx="40">
                  <c:v>0.67930955230823498</c:v>
                </c:pt>
                <c:pt idx="41">
                  <c:v>0.70529611244108603</c:v>
                </c:pt>
                <c:pt idx="42">
                  <c:v>0.73492879064080496</c:v>
                </c:pt>
                <c:pt idx="43">
                  <c:v>0.69790509499187203</c:v>
                </c:pt>
                <c:pt idx="44">
                  <c:v>0.59253892784380202</c:v>
                </c:pt>
                <c:pt idx="45">
                  <c:v>0.53762743255204204</c:v>
                </c:pt>
                <c:pt idx="46">
                  <c:v>0.41263076947410599</c:v>
                </c:pt>
                <c:pt idx="47">
                  <c:v>0.30707170257732502</c:v>
                </c:pt>
                <c:pt idx="48">
                  <c:v>0.18565382516178999</c:v>
                </c:pt>
                <c:pt idx="49">
                  <c:v>6.07890729178353E-2</c:v>
                </c:pt>
                <c:pt idx="50">
                  <c:v>8.38283611032766E-2</c:v>
                </c:pt>
                <c:pt idx="51">
                  <c:v>0.20836480945347399</c:v>
                </c:pt>
                <c:pt idx="52">
                  <c:v>0.32968658074363599</c:v>
                </c:pt>
                <c:pt idx="53">
                  <c:v>0.45462099190773098</c:v>
                </c:pt>
                <c:pt idx="54">
                  <c:v>0.47338762272643398</c:v>
                </c:pt>
                <c:pt idx="55">
                  <c:v>0.57506989642466999</c:v>
                </c:pt>
                <c:pt idx="56">
                  <c:v>0.57372198593906898</c:v>
                </c:pt>
                <c:pt idx="57">
                  <c:v>0.58243514289630205</c:v>
                </c:pt>
                <c:pt idx="58">
                  <c:v>0.55956003812642696</c:v>
                </c:pt>
                <c:pt idx="59">
                  <c:v>0.43504813128984898</c:v>
                </c:pt>
                <c:pt idx="60">
                  <c:v>0.31004813180802498</c:v>
                </c:pt>
                <c:pt idx="61">
                  <c:v>0.18511272058088199</c:v>
                </c:pt>
                <c:pt idx="62">
                  <c:v>0.166346089767338</c:v>
                </c:pt>
                <c:pt idx="63">
                  <c:v>4.53512030621935E-2</c:v>
                </c:pt>
                <c:pt idx="64">
                  <c:v>0.14032392428521701</c:v>
                </c:pt>
                <c:pt idx="65">
                  <c:v>0.20951998434167299</c:v>
                </c:pt>
                <c:pt idx="66">
                  <c:v>0.19751273224685401</c:v>
                </c:pt>
                <c:pt idx="67">
                  <c:v>0.19987978619419</c:v>
                </c:pt>
                <c:pt idx="68">
                  <c:v>0.28928831531304899</c:v>
                </c:pt>
                <c:pt idx="69">
                  <c:v>0.414264284731654</c:v>
                </c:pt>
                <c:pt idx="70">
                  <c:v>0.45401123869665899</c:v>
                </c:pt>
                <c:pt idx="71">
                  <c:v>0.57340746010343702</c:v>
                </c:pt>
                <c:pt idx="72">
                  <c:v>0.60118760974633101</c:v>
                </c:pt>
                <c:pt idx="73">
                  <c:v>0.54452848267745502</c:v>
                </c:pt>
                <c:pt idx="74">
                  <c:v>0.57561819857787899</c:v>
                </c:pt>
                <c:pt idx="75">
                  <c:v>0.57381826990607299</c:v>
                </c:pt>
                <c:pt idx="76">
                  <c:v>0.48440975184344398</c:v>
                </c:pt>
                <c:pt idx="77">
                  <c:v>0.359433678232771</c:v>
                </c:pt>
                <c:pt idx="78">
                  <c:v>0.31968672426308697</c:v>
                </c:pt>
                <c:pt idx="79">
                  <c:v>0.20016278723318801</c:v>
                </c:pt>
                <c:pt idx="80">
                  <c:v>7.5175704583327896E-2</c:v>
                </c:pt>
                <c:pt idx="81">
                  <c:v>5.4662610515858398E-2</c:v>
                </c:pt>
                <c:pt idx="82">
                  <c:v>1.49664388715887E-3</c:v>
                </c:pt>
                <c:pt idx="83">
                  <c:v>3.8540417793438302E-2</c:v>
                </c:pt>
                <c:pt idx="84">
                  <c:v>4.8788165972557099E-2</c:v>
                </c:pt>
                <c:pt idx="85">
                  <c:v>5.0931345433941497E-2</c:v>
                </c:pt>
                <c:pt idx="86">
                  <c:v>7.6168474359712093E-2</c:v>
                </c:pt>
                <c:pt idx="87">
                  <c:v>0.184495175007446</c:v>
                </c:pt>
                <c:pt idx="88">
                  <c:v>0.30909576740996297</c:v>
                </c:pt>
                <c:pt idx="89">
                  <c:v>0.32022331936405002</c:v>
                </c:pt>
                <c:pt idx="90">
                  <c:v>0.320882903062088</c:v>
                </c:pt>
                <c:pt idx="91">
                  <c:v>0.28322121259682398</c:v>
                </c:pt>
                <c:pt idx="92">
                  <c:v>0.27297345355716601</c:v>
                </c:pt>
                <c:pt idx="93">
                  <c:v>0.285063717574777</c:v>
                </c:pt>
                <c:pt idx="94">
                  <c:v>0.36562749285548601</c:v>
                </c:pt>
                <c:pt idx="95">
                  <c:v>0.29526587550259498</c:v>
                </c:pt>
                <c:pt idx="96">
                  <c:v>0.275353617395588</c:v>
                </c:pt>
                <c:pt idx="97">
                  <c:v>0.38818659933694299</c:v>
                </c:pt>
                <c:pt idx="98">
                  <c:v>0.39102931715924899</c:v>
                </c:pt>
                <c:pt idx="99">
                  <c:v>0.39767171414848801</c:v>
                </c:pt>
                <c:pt idx="100">
                  <c:v>0.39926470287456201</c:v>
                </c:pt>
                <c:pt idx="101">
                  <c:v>0.385118456624432</c:v>
                </c:pt>
                <c:pt idx="102">
                  <c:v>0.27931759491715202</c:v>
                </c:pt>
                <c:pt idx="103">
                  <c:v>0.25695663298740201</c:v>
                </c:pt>
                <c:pt idx="104">
                  <c:v>0.15879349582303001</c:v>
                </c:pt>
                <c:pt idx="105">
                  <c:v>0.127351829874811</c:v>
                </c:pt>
                <c:pt idx="106">
                  <c:v>0.24739781570164099</c:v>
                </c:pt>
                <c:pt idx="107">
                  <c:v>0.35915614119720701</c:v>
                </c:pt>
                <c:pt idx="108">
                  <c:v>0.48138794198206097</c:v>
                </c:pt>
                <c:pt idx="109">
                  <c:v>0.56254000922189096</c:v>
                </c:pt>
                <c:pt idx="110">
                  <c:v>0.67893402011357595</c:v>
                </c:pt>
                <c:pt idx="111">
                  <c:v>0.67141676465978695</c:v>
                </c:pt>
                <c:pt idx="112">
                  <c:v>0.68297135845609402</c:v>
                </c:pt>
                <c:pt idx="113">
                  <c:v>0.59382851213128596</c:v>
                </c:pt>
                <c:pt idx="114">
                  <c:v>0.47062000278680799</c:v>
                </c:pt>
                <c:pt idx="115">
                  <c:v>0.35221599262009601</c:v>
                </c:pt>
                <c:pt idx="116">
                  <c:v>0.25716743432615502</c:v>
                </c:pt>
                <c:pt idx="117">
                  <c:v>0.290818781261246</c:v>
                </c:pt>
                <c:pt idx="118">
                  <c:v>0.28254961401136303</c:v>
                </c:pt>
                <c:pt idx="119">
                  <c:v>0.397861771653573</c:v>
                </c:pt>
                <c:pt idx="120">
                  <c:v>0.49991990830796901</c:v>
                </c:pt>
                <c:pt idx="121">
                  <c:v>0.62039913212893805</c:v>
                </c:pt>
                <c:pt idx="122">
                  <c:v>0.74088147579748898</c:v>
                </c:pt>
                <c:pt idx="123">
                  <c:v>0.86587262971697798</c:v>
                </c:pt>
                <c:pt idx="124">
                  <c:v>0.96209639826636195</c:v>
                </c:pt>
                <c:pt idx="125">
                  <c:v>0.97220578686210302</c:v>
                </c:pt>
                <c:pt idx="126">
                  <c:v>0.98908088346145995</c:v>
                </c:pt>
                <c:pt idx="127">
                  <c:v>0.99063998765370798</c:v>
                </c:pt>
                <c:pt idx="128">
                  <c:v>0.91093964705557495</c:v>
                </c:pt>
                <c:pt idx="129">
                  <c:v>0.90697057008864301</c:v>
                </c:pt>
                <c:pt idx="130">
                  <c:v>0.79010471299632701</c:v>
                </c:pt>
                <c:pt idx="131">
                  <c:v>0.66514776479302595</c:v>
                </c:pt>
                <c:pt idx="132">
                  <c:v>0.58484342482563001</c:v>
                </c:pt>
                <c:pt idx="133">
                  <c:v>0.58170127980812403</c:v>
                </c:pt>
                <c:pt idx="134">
                  <c:v>0.50829559172745797</c:v>
                </c:pt>
                <c:pt idx="135">
                  <c:v>0.40473912667457901</c:v>
                </c:pt>
                <c:pt idx="136">
                  <c:v>0.48917169142612599</c:v>
                </c:pt>
                <c:pt idx="137">
                  <c:v>0.48371638329622402</c:v>
                </c:pt>
                <c:pt idx="138">
                  <c:v>0.60475674369166599</c:v>
                </c:pt>
                <c:pt idx="139">
                  <c:v>0.72972235182800604</c:v>
                </c:pt>
                <c:pt idx="140">
                  <c:v>0.81002591467960905</c:v>
                </c:pt>
                <c:pt idx="141">
                  <c:v>0.76292281391315597</c:v>
                </c:pt>
                <c:pt idx="142">
                  <c:v>0.83522603769889003</c:v>
                </c:pt>
                <c:pt idx="143">
                  <c:v>0.81715581038023699</c:v>
                </c:pt>
                <c:pt idx="144">
                  <c:v>0.70208686741872295</c:v>
                </c:pt>
                <c:pt idx="145">
                  <c:v>0.61299665802502701</c:v>
                </c:pt>
                <c:pt idx="146">
                  <c:v>0.48800541230746303</c:v>
                </c:pt>
                <c:pt idx="147">
                  <c:v>0.36300541472335202</c:v>
                </c:pt>
                <c:pt idx="148">
                  <c:v>0.238006191845794</c:v>
                </c:pt>
                <c:pt idx="149">
                  <c:v>0.16325182148787301</c:v>
                </c:pt>
                <c:pt idx="150">
                  <c:v>0.117205805683051</c:v>
                </c:pt>
                <c:pt idx="151">
                  <c:v>0.238660080622803</c:v>
                </c:pt>
                <c:pt idx="152">
                  <c:v>0.35029329727302499</c:v>
                </c:pt>
                <c:pt idx="153">
                  <c:v>0.35832353444158799</c:v>
                </c:pt>
                <c:pt idx="154">
                  <c:v>0.46783000403494301</c:v>
                </c:pt>
                <c:pt idx="155">
                  <c:v>0.59246670205464702</c:v>
                </c:pt>
                <c:pt idx="156">
                  <c:v>0.60980742220698103</c:v>
                </c:pt>
                <c:pt idx="157">
                  <c:v>0.60982126373894296</c:v>
                </c:pt>
                <c:pt idx="158">
                  <c:v>0.53210503310818202</c:v>
                </c:pt>
                <c:pt idx="159">
                  <c:v>0.409120929431182</c:v>
                </c:pt>
                <c:pt idx="160">
                  <c:v>0.35744395127887502</c:v>
                </c:pt>
                <c:pt idx="161">
                  <c:v>0.35278874280764699</c:v>
                </c:pt>
                <c:pt idx="162">
                  <c:v>0.24348387415327799</c:v>
                </c:pt>
                <c:pt idx="163">
                  <c:v>0.118847205263309</c:v>
                </c:pt>
                <c:pt idx="164">
                  <c:v>0.105982838870151</c:v>
                </c:pt>
                <c:pt idx="165">
                  <c:v>0.10643087880905901</c:v>
                </c:pt>
                <c:pt idx="166">
                  <c:v>0.14314997103152</c:v>
                </c:pt>
                <c:pt idx="167">
                  <c:v>0.26287115104876901</c:v>
                </c:pt>
                <c:pt idx="168">
                  <c:v>0.31811271960480503</c:v>
                </c:pt>
                <c:pt idx="169">
                  <c:v>0.41335174758707099</c:v>
                </c:pt>
                <c:pt idx="170">
                  <c:v>0.52408844497692797</c:v>
                </c:pt>
                <c:pt idx="171">
                  <c:v>0.64905187460377201</c:v>
                </c:pt>
                <c:pt idx="172">
                  <c:v>0.76404766641410005</c:v>
                </c:pt>
                <c:pt idx="173">
                  <c:v>0.88856343201413401</c:v>
                </c:pt>
                <c:pt idx="174">
                  <c:v>0.97147315742927698</c:v>
                </c:pt>
                <c:pt idx="175">
                  <c:v>0.87468550174608894</c:v>
                </c:pt>
                <c:pt idx="176">
                  <c:v>0.87194453518427895</c:v>
                </c:pt>
                <c:pt idx="177">
                  <c:v>0.87211178216018403</c:v>
                </c:pt>
                <c:pt idx="178">
                  <c:v>0.88142218157252705</c:v>
                </c:pt>
                <c:pt idx="179">
                  <c:v>0.77511965417905704</c:v>
                </c:pt>
                <c:pt idx="180">
                  <c:v>0.774168187323378</c:v>
                </c:pt>
                <c:pt idx="181">
                  <c:v>0.77417982459628099</c:v>
                </c:pt>
                <c:pt idx="182">
                  <c:v>0.77344081692551803</c:v>
                </c:pt>
                <c:pt idx="183">
                  <c:v>0.76176636792875996</c:v>
                </c:pt>
                <c:pt idx="184">
                  <c:v>0.75786209220050405</c:v>
                </c:pt>
                <c:pt idx="185">
                  <c:v>0.757840746963097</c:v>
                </c:pt>
                <c:pt idx="186">
                  <c:v>0.75792735344712203</c:v>
                </c:pt>
                <c:pt idx="187">
                  <c:v>0.77306073359996097</c:v>
                </c:pt>
                <c:pt idx="188">
                  <c:v>0.77504976039517104</c:v>
                </c:pt>
                <c:pt idx="189">
                  <c:v>0.66743220822794003</c:v>
                </c:pt>
                <c:pt idx="190">
                  <c:v>0.66626091469016901</c:v>
                </c:pt>
                <c:pt idx="191">
                  <c:v>0.67852360046362403</c:v>
                </c:pt>
                <c:pt idx="192">
                  <c:v>0.67886209841741296</c:v>
                </c:pt>
                <c:pt idx="193">
                  <c:v>0.67869412548696195</c:v>
                </c:pt>
                <c:pt idx="194">
                  <c:v>0.62152544839781199</c:v>
                </c:pt>
                <c:pt idx="195">
                  <c:v>0.58775887025380202</c:v>
                </c:pt>
                <c:pt idx="196">
                  <c:v>0.46726315877619201</c:v>
                </c:pt>
                <c:pt idx="197">
                  <c:v>0.44989104300421801</c:v>
                </c:pt>
                <c:pt idx="198">
                  <c:v>0.33203725456483402</c:v>
                </c:pt>
                <c:pt idx="199">
                  <c:v>0.30671328716094098</c:v>
                </c:pt>
                <c:pt idx="200">
                  <c:v>0.18802101535461399</c:v>
                </c:pt>
                <c:pt idx="201">
                  <c:v>6.3237274739886301E-2</c:v>
                </c:pt>
                <c:pt idx="202">
                  <c:v>6.4841619579869599E-5</c:v>
                </c:pt>
                <c:pt idx="203">
                  <c:v>3.7106604505399202E-5</c:v>
                </c:pt>
                <c:pt idx="204">
                  <c:v>2.3112573085626299E-5</c:v>
                </c:pt>
                <c:pt idx="205">
                  <c:v>2.3112329976204799E-5</c:v>
                </c:pt>
                <c:pt idx="206">
                  <c:v>3.8470830738057698E-4</c:v>
                </c:pt>
                <c:pt idx="207">
                  <c:v>7.0496332542880902E-3</c:v>
                </c:pt>
                <c:pt idx="208">
                  <c:v>3.7983824301447797E-2</c:v>
                </c:pt>
                <c:pt idx="209">
                  <c:v>3.9699179746735397E-2</c:v>
                </c:pt>
                <c:pt idx="210">
                  <c:v>3.9737150867860102E-2</c:v>
                </c:pt>
                <c:pt idx="211">
                  <c:v>3.97371689671474E-2</c:v>
                </c:pt>
                <c:pt idx="212">
                  <c:v>4.9004196446678902E-2</c:v>
                </c:pt>
                <c:pt idx="213">
                  <c:v>5.2726024205568003E-2</c:v>
                </c:pt>
                <c:pt idx="214">
                  <c:v>5.2720331063876601E-2</c:v>
                </c:pt>
                <c:pt idx="215">
                  <c:v>8.90803123879403E-2</c:v>
                </c:pt>
                <c:pt idx="216">
                  <c:v>5.9342115032066503E-2</c:v>
                </c:pt>
                <c:pt idx="217">
                  <c:v>7.8690336585044901E-2</c:v>
                </c:pt>
                <c:pt idx="218">
                  <c:v>0.17113348561914901</c:v>
                </c:pt>
                <c:pt idx="219">
                  <c:v>0.29296725170612697</c:v>
                </c:pt>
                <c:pt idx="220">
                  <c:v>0.29875743068175697</c:v>
                </c:pt>
                <c:pt idx="221">
                  <c:v>0.29505114407425698</c:v>
                </c:pt>
                <c:pt idx="222">
                  <c:v>0.294818368192239</c:v>
                </c:pt>
                <c:pt idx="223">
                  <c:v>0.251793462017666</c:v>
                </c:pt>
                <c:pt idx="224">
                  <c:v>0.25059746832638102</c:v>
                </c:pt>
                <c:pt idx="225">
                  <c:v>0.22951275186895101</c:v>
                </c:pt>
                <c:pt idx="226">
                  <c:v>0.13702999720091599</c:v>
                </c:pt>
                <c:pt idx="227">
                  <c:v>1.51962122424009E-2</c:v>
                </c:pt>
                <c:pt idx="228">
                  <c:v>1.40347218651637E-4</c:v>
                </c:pt>
                <c:pt idx="229">
                  <c:v>1.2480611745568901E-4</c:v>
                </c:pt>
                <c:pt idx="230">
                  <c:v>5.5901230258870204E-4</c:v>
                </c:pt>
                <c:pt idx="231">
                  <c:v>5.5958237282493996E-4</c:v>
                </c:pt>
                <c:pt idx="232">
                  <c:v>1.4618478277972E-2</c:v>
                </c:pt>
                <c:pt idx="233">
                  <c:v>0.11245890529578</c:v>
                </c:pt>
                <c:pt idx="234">
                  <c:v>0.23662993929468201</c:v>
                </c:pt>
                <c:pt idx="235">
                  <c:v>0.35709755727335801</c:v>
                </c:pt>
                <c:pt idx="236">
                  <c:v>0.460426591655688</c:v>
                </c:pt>
                <c:pt idx="237">
                  <c:v>0.58397373391871998</c:v>
                </c:pt>
                <c:pt idx="238">
                  <c:v>0.64692239083165604</c:v>
                </c:pt>
                <c:pt idx="239">
                  <c:v>0.76238844049824395</c:v>
                </c:pt>
                <c:pt idx="240">
                  <c:v>0.75604288610366699</c:v>
                </c:pt>
                <c:pt idx="241">
                  <c:v>0.658284530665179</c:v>
                </c:pt>
                <c:pt idx="242">
                  <c:v>0.53471269703535496</c:v>
                </c:pt>
                <c:pt idx="243">
                  <c:v>0.41424514179100302</c:v>
                </c:pt>
                <c:pt idx="244">
                  <c:v>0.31092750381223799</c:v>
                </c:pt>
                <c:pt idx="245">
                  <c:v>0.19614807402414799</c:v>
                </c:pt>
                <c:pt idx="246">
                  <c:v>0.13264576608432099</c:v>
                </c:pt>
                <c:pt idx="247">
                  <c:v>4.3468183941036E-2</c:v>
                </c:pt>
                <c:pt idx="248">
                  <c:v>3.6145114719991198E-2</c:v>
                </c:pt>
                <c:pt idx="249">
                  <c:v>0.109961961495416</c:v>
                </c:pt>
                <c:pt idx="250">
                  <c:v>0.14879211514856699</c:v>
                </c:pt>
                <c:pt idx="251">
                  <c:v>0.26301191734365997</c:v>
                </c:pt>
                <c:pt idx="252">
                  <c:v>0.36468518096021701</c:v>
                </c:pt>
                <c:pt idx="253">
                  <c:v>0.479393633743327</c:v>
                </c:pt>
                <c:pt idx="254">
                  <c:v>0.60437041878887099</c:v>
                </c:pt>
                <c:pt idx="255">
                  <c:v>0.700842228361091</c:v>
                </c:pt>
                <c:pt idx="256">
                  <c:v>0.74125567251728497</c:v>
                </c:pt>
                <c:pt idx="257">
                  <c:v>0.66866315889292005</c:v>
                </c:pt>
                <c:pt idx="258">
                  <c:v>0.648228664074748</c:v>
                </c:pt>
                <c:pt idx="259">
                  <c:v>0.53588439727220405</c:v>
                </c:pt>
                <c:pt idx="260">
                  <c:v>0.43420499173689597</c:v>
                </c:pt>
                <c:pt idx="261">
                  <c:v>0.36626224923759398</c:v>
                </c:pt>
                <c:pt idx="262">
                  <c:v>0.33419941212708698</c:v>
                </c:pt>
                <c:pt idx="263">
                  <c:v>0.331687596284784</c:v>
                </c:pt>
                <c:pt idx="264">
                  <c:v>0.41577424548752301</c:v>
                </c:pt>
                <c:pt idx="265">
                  <c:v>0.469309555331477</c:v>
                </c:pt>
                <c:pt idx="266">
                  <c:v>0.51750258989156706</c:v>
                </c:pt>
                <c:pt idx="267">
                  <c:v>0.63463558633810702</c:v>
                </c:pt>
                <c:pt idx="268">
                  <c:v>0.75947327002732801</c:v>
                </c:pt>
                <c:pt idx="269">
                  <c:v>0.82709277802672998</c:v>
                </c:pt>
                <c:pt idx="270">
                  <c:v>0.76986464792791798</c:v>
                </c:pt>
                <c:pt idx="271">
                  <c:v>0.76727505867920098</c:v>
                </c:pt>
                <c:pt idx="272">
                  <c:v>0.767338588632133</c:v>
                </c:pt>
                <c:pt idx="273">
                  <c:v>0.83740365590686205</c:v>
                </c:pt>
                <c:pt idx="274">
                  <c:v>0.89361961154471503</c:v>
                </c:pt>
                <c:pt idx="275">
                  <c:v>0.83930941999838804</c:v>
                </c:pt>
                <c:pt idx="276">
                  <c:v>0.83786324736625595</c:v>
                </c:pt>
                <c:pt idx="277">
                  <c:v>0.83968831265843302</c:v>
                </c:pt>
                <c:pt idx="278">
                  <c:v>0.91992691662953496</c:v>
                </c:pt>
                <c:pt idx="279">
                  <c:v>0.92695216981230699</c:v>
                </c:pt>
                <c:pt idx="280">
                  <c:v>0.853983457298788</c:v>
                </c:pt>
                <c:pt idx="281">
                  <c:v>0.79446394691308497</c:v>
                </c:pt>
                <c:pt idx="282">
                  <c:v>0.67943733878276802</c:v>
                </c:pt>
                <c:pt idx="283">
                  <c:v>0.652637423504287</c:v>
                </c:pt>
                <c:pt idx="284">
                  <c:v>0.53135975309106098</c:v>
                </c:pt>
                <c:pt idx="285">
                  <c:v>0.50082119049571305</c:v>
                </c:pt>
                <c:pt idx="286">
                  <c:v>0.40934632109339197</c:v>
                </c:pt>
                <c:pt idx="287">
                  <c:v>0.28581611214210301</c:v>
                </c:pt>
                <c:pt idx="288">
                  <c:v>0.33724233360970901</c:v>
                </c:pt>
                <c:pt idx="289">
                  <c:v>0.34356732974440102</c:v>
                </c:pt>
                <c:pt idx="290">
                  <c:v>0.45593464889402602</c:v>
                </c:pt>
                <c:pt idx="291">
                  <c:v>0.49055566366345499</c:v>
                </c:pt>
                <c:pt idx="292">
                  <c:v>0.60002134989715095</c:v>
                </c:pt>
                <c:pt idx="293">
                  <c:v>0.51463955584806498</c:v>
                </c:pt>
                <c:pt idx="294">
                  <c:v>0.49794888794669601</c:v>
                </c:pt>
                <c:pt idx="295">
                  <c:v>0.49734327644540799</c:v>
                </c:pt>
                <c:pt idx="296">
                  <c:v>0.39393802417423701</c:v>
                </c:pt>
                <c:pt idx="297">
                  <c:v>0.322225758585585</c:v>
                </c:pt>
                <c:pt idx="298">
                  <c:v>0.215123858471163</c:v>
                </c:pt>
                <c:pt idx="299">
                  <c:v>0.23546990479813501</c:v>
                </c:pt>
                <c:pt idx="300">
                  <c:v>0.244496140016666</c:v>
                </c:pt>
                <c:pt idx="301">
                  <c:v>0.36034452199913702</c:v>
                </c:pt>
                <c:pt idx="302">
                  <c:v>0.47679811492010699</c:v>
                </c:pt>
                <c:pt idx="303">
                  <c:v>0.51964989349572899</c:v>
                </c:pt>
                <c:pt idx="304">
                  <c:v>0.57581684681138601</c:v>
                </c:pt>
                <c:pt idx="305">
                  <c:v>0.57891513799400296</c:v>
                </c:pt>
                <c:pt idx="306">
                  <c:v>0.614430923570084</c:v>
                </c:pt>
                <c:pt idx="307">
                  <c:v>0.52801190591828395</c:v>
                </c:pt>
                <c:pt idx="308">
                  <c:v>0.40769047839146699</c:v>
                </c:pt>
                <c:pt idx="309">
                  <c:v>0.316439207647427</c:v>
                </c:pt>
                <c:pt idx="310">
                  <c:v>0.28800955149031598</c:v>
                </c:pt>
                <c:pt idx="311">
                  <c:v>0.32317208953794002</c:v>
                </c:pt>
                <c:pt idx="312">
                  <c:v>0.37199685530617199</c:v>
                </c:pt>
                <c:pt idx="313">
                  <c:v>0.442907973174963</c:v>
                </c:pt>
                <c:pt idx="314">
                  <c:v>0.49648010603878301</c:v>
                </c:pt>
                <c:pt idx="315">
                  <c:v>0.50307994610254503</c:v>
                </c:pt>
                <c:pt idx="316">
                  <c:v>0.52469547046554899</c:v>
                </c:pt>
                <c:pt idx="317">
                  <c:v>0.49514846663711898</c:v>
                </c:pt>
                <c:pt idx="318">
                  <c:v>0.39971186246104701</c:v>
                </c:pt>
                <c:pt idx="319">
                  <c:v>0.32114878196904501</c:v>
                </c:pt>
                <c:pt idx="320">
                  <c:v>0.230611014898015</c:v>
                </c:pt>
                <c:pt idx="321">
                  <c:v>0.21080910804956099</c:v>
                </c:pt>
                <c:pt idx="322">
                  <c:v>0.19203180636511799</c:v>
                </c:pt>
                <c:pt idx="323">
                  <c:v>0.29018675019469897</c:v>
                </c:pt>
                <c:pt idx="324">
                  <c:v>0.36586296956091002</c:v>
                </c:pt>
                <c:pt idx="325">
                  <c:v>0.36592580338434499</c:v>
                </c:pt>
                <c:pt idx="326">
                  <c:v>0.37273047192014502</c:v>
                </c:pt>
                <c:pt idx="327">
                  <c:v>0.37297466123863698</c:v>
                </c:pt>
                <c:pt idx="328">
                  <c:v>0.35851482946000701</c:v>
                </c:pt>
                <c:pt idx="329">
                  <c:v>0.30431861434077101</c:v>
                </c:pt>
                <c:pt idx="330">
                  <c:v>0.22036713550779999</c:v>
                </c:pt>
                <c:pt idx="331">
                  <c:v>0.12476093762427901</c:v>
                </c:pt>
                <c:pt idx="332">
                  <c:v>1.5444194942033499E-2</c:v>
                </c:pt>
                <c:pt idx="333">
                  <c:v>1.1860104795820101E-2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7-4AAE-8406-E116D8F02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484096"/>
        <c:axId val="1674199216"/>
        <c:axId val="0"/>
      </c:bar3DChart>
      <c:catAx>
        <c:axId val="1521484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4199216"/>
        <c:crosses val="autoZero"/>
        <c:auto val="1"/>
        <c:lblAlgn val="ctr"/>
        <c:lblOffset val="100"/>
        <c:noMultiLvlLbl val="0"/>
      </c:catAx>
      <c:valAx>
        <c:axId val="16741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2148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76147422404065"/>
          <c:y val="0.93692462045107816"/>
          <c:w val="0.26242517153866857"/>
          <c:h val="4.5291955054144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0.48809</cdr:y>
    </cdr:from>
    <cdr:to>
      <cdr:x>1</cdr:x>
      <cdr:y>0.48809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:a16="http://schemas.microsoft.com/office/drawing/2014/main" id="{8E1F6774-8AD1-33D3-DB98-D5EC41D05B89}"/>
            </a:ext>
          </a:extLst>
        </cdr:cNvPr>
        <cdr:cNvCxnSpPr/>
      </cdr:nvCxnSpPr>
      <cdr:spPr>
        <a:xfrm xmlns:a="http://schemas.openxmlformats.org/drawingml/2006/main">
          <a:off x="0" y="2091419"/>
          <a:ext cx="1059911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1169-BB46-4CC4-8150-EC09446D5142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5FBF5-DE01-4920-9F7B-A13F45C5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73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343CB-0D39-944A-A0A0-4DB9D73FA8BC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31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E43D3-B63C-8DF4-B251-25B6ECE25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DD75E6-04BD-5941-7EB3-9F46B7598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F29E5B-146C-6D92-D9C5-BCFE7111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27E583-48C1-D755-B1C3-1766B4A2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E43303-4AEE-BD5B-C11A-F0FA6EA2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82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45BF8-5892-5E8A-2A89-06DE8316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97E0F5-8A99-E315-6A16-C9B35D53B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5030A-71EF-1A4F-EAC3-05E2FC06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74D6FE-6B1D-B4DC-324D-28ECC979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1ADB0F-6603-3CEF-2CF7-4F391150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5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BA26C8-7C12-DC88-28AD-0A4CE36F0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C76F91-D40F-174A-DE3F-55F36C03F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FB4A36-F341-F5F4-7C0F-FCFB0FD2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82E95-2997-1534-787F-91CF4615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15F8AB-106A-3D3F-5F43-8EF68239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14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68688-B905-70B1-43B2-72D5BF14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BCB1AC-EE84-2FE6-5C11-16B3B2DB1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FE6B8-B623-9DD1-B326-529C389F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1117EF-3DDD-6FA2-7BB8-61D861D8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A292E0-8369-FCC1-8BD2-300FF9C9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38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92F8C-DBDA-DAE5-FB52-38D54112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DBF3B-0B5D-5D41-A23D-05C9F63EC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312D8C-A253-4DC7-5A58-5D8D4814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4A7ED-912B-EF14-37F1-B73FB861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5FD93E-C4D2-4704-AFCA-36A5CC7C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7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8EEF6-C684-ED52-94DB-AD0EA6BD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1957E5-DA83-25C9-6129-62B526F8F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CC7F79-6E04-3FC5-1A2B-B9AD2D72E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08468B-1706-0BAA-5DE9-3F984165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6AE005-007C-EB7D-DE4B-227152B7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61E832-2F49-8E75-A5C9-439A9F0E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77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00947-F424-8641-5AB3-0E02650E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108732-39F2-39E9-DC34-3FC8FC737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88D05E-B5BF-9C57-89AF-31668FD15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3511B89-D0D2-5A42-E57B-B56071022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77952A-672E-C748-7278-8ECC798E3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FDAE9-4B33-78F3-704B-1AD96CA5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A371AA-C524-8E35-CD2E-983D1AA1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C55375-F765-266E-D05F-1C5D317B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2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19B70-D798-EE05-E73F-23D05583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B262AE-48BF-2696-7AB1-1D6C94D6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E12EA0-88F4-F08B-3560-6226A98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9250A9-8B1A-DC62-A3D9-0419EC83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24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04607C4-4E83-C1E9-E92E-6D48362F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B14A32-0A75-E8F4-2B85-0A8104CA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2BB8A7-55A4-E018-3C9E-B13966FB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9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F3B81-50C4-F8CB-6B15-78F309BB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0811CF-E4BF-2901-2FF5-F39D90A0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57858F-71A4-1412-8A6E-159FE578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E70943-CE4C-9444-3B52-E9EAE0C3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96AE2E-6FB0-A1B3-C95F-7138BD92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F77EE2-D4C6-62F6-2B39-E9C2753E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41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FA9EC-56B9-2004-24B4-71641D82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708809F-0FF3-70C5-6D1F-64460871A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112ECA-D98F-5591-25ED-99FAF73B3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A178E7-73D4-BF5E-B41D-2D7E01FC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F5774B-2E9F-3FDE-8DEC-9B006935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394C31-7BBF-D435-59FD-9625F931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2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CA570F3-650E-1241-2F70-8F0ADBD5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979AF9-606F-F2D7-A1A5-0FE03381B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29286A-8623-F94B-FC10-5E2534FDD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2E04-1DAE-45EA-AE0F-6629D3EFBD0B}" type="datetimeFigureOut">
              <a:rPr lang="zh-CN" altLang="en-US" smtClean="0"/>
              <a:t>2024-05-07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A2F73F-5659-931E-0C39-DAA4DA480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CA55-7170-4F92-B23A-B10ED8839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1A2C-A0F3-41BF-8E45-BCD69B45C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2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9.sv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C0212-3537-4AE0-6955-A11AB8B94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TENNIS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30FDDF-967A-4463-3C75-8B3E6E39B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10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E024657C-6A1A-51C2-8F23-CE4DF3463738}"/>
              </a:ext>
            </a:extLst>
          </p:cNvPr>
          <p:cNvSpPr/>
          <p:nvPr/>
        </p:nvSpPr>
        <p:spPr>
          <a:xfrm>
            <a:off x="6476987" y="2076179"/>
            <a:ext cx="2409645" cy="24182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9509DA-17ED-F078-56DC-5FC35051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196" y="2245826"/>
            <a:ext cx="1103911" cy="1642146"/>
          </a:xfrm>
          <a:prstGeom prst="rect">
            <a:avLst/>
          </a:prstGeom>
        </p:spPr>
      </p:pic>
      <p:sp>
        <p:nvSpPr>
          <p:cNvPr id="14" name="矩形: 圆角 27">
            <a:extLst>
              <a:ext uri="{FF2B5EF4-FFF2-40B4-BE49-F238E27FC236}">
                <a16:creationId xmlns:a16="http://schemas.microsoft.com/office/drawing/2014/main" id="{C8F34B8B-C8AD-9CBF-D638-FBAFEC239349}"/>
              </a:ext>
            </a:extLst>
          </p:cNvPr>
          <p:cNvSpPr/>
          <p:nvPr/>
        </p:nvSpPr>
        <p:spPr>
          <a:xfrm>
            <a:off x="7007662" y="4002656"/>
            <a:ext cx="1314223" cy="16593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1600" b="1" i="0" dirty="0">
                <a:solidFill>
                  <a:srgbClr val="000000"/>
                </a:solidFill>
                <a:effectLst/>
                <a:latin typeface="TimesNewRomanPS-BoldMT"/>
              </a:rPr>
              <a:t>Momentum</a:t>
            </a:r>
            <a:r>
              <a:rPr lang="fr-FR" altLang="zh-CN" sz="1600" dirty="0"/>
              <a:t> </a:t>
            </a:r>
            <a:br>
              <a:rPr lang="fr-FR" altLang="zh-CN" sz="1600" dirty="0"/>
            </a:b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E9D85C4-9E94-0A81-FC84-B33F83D490C3}"/>
              </a:ext>
            </a:extLst>
          </p:cNvPr>
          <p:cNvGrpSpPr/>
          <p:nvPr/>
        </p:nvGrpSpPr>
        <p:grpSpPr>
          <a:xfrm>
            <a:off x="5083918" y="2338819"/>
            <a:ext cx="1234057" cy="1992703"/>
            <a:chOff x="4543922" y="2504535"/>
            <a:chExt cx="1234057" cy="1992703"/>
          </a:xfrm>
        </p:grpSpPr>
        <p:sp>
          <p:nvSpPr>
            <p:cNvPr id="7" name="矩形: 圆角 27">
              <a:extLst>
                <a:ext uri="{FF2B5EF4-FFF2-40B4-BE49-F238E27FC236}">
                  <a16:creationId xmlns:a16="http://schemas.microsoft.com/office/drawing/2014/main" id="{7322F569-476B-5D6A-0C92-69D84FB21F9F}"/>
                </a:ext>
              </a:extLst>
            </p:cNvPr>
            <p:cNvSpPr/>
            <p:nvPr/>
          </p:nvSpPr>
          <p:spPr>
            <a:xfrm>
              <a:off x="4653153" y="2988899"/>
              <a:ext cx="1008819" cy="207492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ACE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: 圆角 28">
              <a:extLst>
                <a:ext uri="{FF2B5EF4-FFF2-40B4-BE49-F238E27FC236}">
                  <a16:creationId xmlns:a16="http://schemas.microsoft.com/office/drawing/2014/main" id="{BA3395CF-8410-1170-1004-F368F2C2928F}"/>
                </a:ext>
              </a:extLst>
            </p:cNvPr>
            <p:cNvSpPr/>
            <p:nvPr/>
          </p:nvSpPr>
          <p:spPr>
            <a:xfrm>
              <a:off x="4653152" y="3398771"/>
              <a:ext cx="1008819" cy="207197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Break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: 圆角 29">
              <a:extLst>
                <a:ext uri="{FF2B5EF4-FFF2-40B4-BE49-F238E27FC236}">
                  <a16:creationId xmlns:a16="http://schemas.microsoft.com/office/drawing/2014/main" id="{6DFE448E-1CA0-D7A0-02A7-5C227447FC4A}"/>
                </a:ext>
              </a:extLst>
            </p:cNvPr>
            <p:cNvSpPr/>
            <p:nvPr/>
          </p:nvSpPr>
          <p:spPr>
            <a:xfrm>
              <a:off x="4653152" y="3796781"/>
              <a:ext cx="1008819" cy="207195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Winning streak</a:t>
              </a:r>
              <a:endParaRPr lang="zh-CN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: 圆角 27">
              <a:extLst>
                <a:ext uri="{FF2B5EF4-FFF2-40B4-BE49-F238E27FC236}">
                  <a16:creationId xmlns:a16="http://schemas.microsoft.com/office/drawing/2014/main" id="{81DF9744-CF5B-5C8D-8B62-D2BAE7B202AB}"/>
                </a:ext>
              </a:extLst>
            </p:cNvPr>
            <p:cNvSpPr/>
            <p:nvPr/>
          </p:nvSpPr>
          <p:spPr>
            <a:xfrm>
              <a:off x="4653153" y="2572336"/>
              <a:ext cx="1008819" cy="214183"/>
            </a:xfrm>
            <a:prstGeom prst="roundRect">
              <a:avLst/>
            </a:prstGeom>
            <a:solidFill>
              <a:srgbClr val="D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UP Group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: 圆角 29">
              <a:extLst>
                <a:ext uri="{FF2B5EF4-FFF2-40B4-BE49-F238E27FC236}">
                  <a16:creationId xmlns:a16="http://schemas.microsoft.com/office/drawing/2014/main" id="{55B8C839-31F6-3450-2993-697F1CE9A125}"/>
                </a:ext>
              </a:extLst>
            </p:cNvPr>
            <p:cNvSpPr/>
            <p:nvPr/>
          </p:nvSpPr>
          <p:spPr>
            <a:xfrm>
              <a:off x="4653151" y="4197584"/>
              <a:ext cx="1008819" cy="207195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CN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: 圆角 30">
              <a:extLst>
                <a:ext uri="{FF2B5EF4-FFF2-40B4-BE49-F238E27FC236}">
                  <a16:creationId xmlns:a16="http://schemas.microsoft.com/office/drawing/2014/main" id="{21F6364B-7683-779C-23DB-36CB43196650}"/>
                </a:ext>
              </a:extLst>
            </p:cNvPr>
            <p:cNvSpPr/>
            <p:nvPr/>
          </p:nvSpPr>
          <p:spPr>
            <a:xfrm>
              <a:off x="4543922" y="2504535"/>
              <a:ext cx="1234057" cy="1992703"/>
            </a:xfrm>
            <a:prstGeom prst="roundRect">
              <a:avLst/>
            </a:prstGeom>
            <a:noFill/>
            <a:ln w="158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AC744FE-A90D-807F-FA82-49ABB402BC25}"/>
              </a:ext>
            </a:extLst>
          </p:cNvPr>
          <p:cNvGrpSpPr/>
          <p:nvPr/>
        </p:nvGrpSpPr>
        <p:grpSpPr>
          <a:xfrm>
            <a:off x="9068647" y="2363549"/>
            <a:ext cx="1238921" cy="1983254"/>
            <a:chOff x="9156476" y="2385261"/>
            <a:chExt cx="1234057" cy="2111977"/>
          </a:xfrm>
        </p:grpSpPr>
        <p:sp>
          <p:nvSpPr>
            <p:cNvPr id="15" name="矩形: 圆角 27">
              <a:extLst>
                <a:ext uri="{FF2B5EF4-FFF2-40B4-BE49-F238E27FC236}">
                  <a16:creationId xmlns:a16="http://schemas.microsoft.com/office/drawing/2014/main" id="{58C3D9FA-3741-2718-984D-F0041122D906}"/>
                </a:ext>
              </a:extLst>
            </p:cNvPr>
            <p:cNvSpPr/>
            <p:nvPr/>
          </p:nvSpPr>
          <p:spPr>
            <a:xfrm>
              <a:off x="9225184" y="2891139"/>
              <a:ext cx="1105495" cy="207492"/>
            </a:xfrm>
            <a:prstGeom prst="roundRect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fault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: 圆角 28">
              <a:extLst>
                <a:ext uri="{FF2B5EF4-FFF2-40B4-BE49-F238E27FC236}">
                  <a16:creationId xmlns:a16="http://schemas.microsoft.com/office/drawing/2014/main" id="{3DE9443B-F93D-806C-A84F-9589FAD0D5B9}"/>
                </a:ext>
              </a:extLst>
            </p:cNvPr>
            <p:cNvSpPr/>
            <p:nvPr/>
          </p:nvSpPr>
          <p:spPr>
            <a:xfrm>
              <a:off x="9225183" y="3325188"/>
              <a:ext cx="1105495" cy="207197"/>
            </a:xfrm>
            <a:prstGeom prst="roundRect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Long duration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: 圆角 29">
              <a:extLst>
                <a:ext uri="{FF2B5EF4-FFF2-40B4-BE49-F238E27FC236}">
                  <a16:creationId xmlns:a16="http://schemas.microsoft.com/office/drawing/2014/main" id="{3069C84E-71E4-1828-4CA3-5BBB9CAF8C00}"/>
                </a:ext>
              </a:extLst>
            </p:cNvPr>
            <p:cNvSpPr/>
            <p:nvPr/>
          </p:nvSpPr>
          <p:spPr>
            <a:xfrm>
              <a:off x="9220758" y="3711792"/>
              <a:ext cx="1105495" cy="207195"/>
            </a:xfrm>
            <a:prstGeom prst="roundRect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Others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27">
              <a:extLst>
                <a:ext uri="{FF2B5EF4-FFF2-40B4-BE49-F238E27FC236}">
                  <a16:creationId xmlns:a16="http://schemas.microsoft.com/office/drawing/2014/main" id="{C67E5C5C-65EF-1404-917A-346E141C3F39}"/>
                </a:ext>
              </a:extLst>
            </p:cNvPr>
            <p:cNvSpPr/>
            <p:nvPr/>
          </p:nvSpPr>
          <p:spPr>
            <a:xfrm>
              <a:off x="9225185" y="2504535"/>
              <a:ext cx="1105495" cy="2074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 Group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: 圆角 29">
              <a:extLst>
                <a:ext uri="{FF2B5EF4-FFF2-40B4-BE49-F238E27FC236}">
                  <a16:creationId xmlns:a16="http://schemas.microsoft.com/office/drawing/2014/main" id="{3C7EAF18-6415-19D2-F423-FD268962D037}"/>
                </a:ext>
              </a:extLst>
            </p:cNvPr>
            <p:cNvSpPr/>
            <p:nvPr/>
          </p:nvSpPr>
          <p:spPr>
            <a:xfrm>
              <a:off x="9220758" y="4090614"/>
              <a:ext cx="1105495" cy="257099"/>
            </a:xfrm>
            <a:prstGeom prst="roundRect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CN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: 圆角 30">
              <a:extLst>
                <a:ext uri="{FF2B5EF4-FFF2-40B4-BE49-F238E27FC236}">
                  <a16:creationId xmlns:a16="http://schemas.microsoft.com/office/drawing/2014/main" id="{0825FD9E-6852-E568-9002-2D67E73D1260}"/>
                </a:ext>
              </a:extLst>
            </p:cNvPr>
            <p:cNvSpPr/>
            <p:nvPr/>
          </p:nvSpPr>
          <p:spPr>
            <a:xfrm>
              <a:off x="9156476" y="2385261"/>
              <a:ext cx="1234057" cy="2111977"/>
            </a:xfrm>
            <a:prstGeom prst="roundRect">
              <a:avLst/>
            </a:prstGeom>
            <a:noFill/>
            <a:ln w="15875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E34BEF6B-EB36-6E81-6AE0-FA0C2FBC0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2" y="4758994"/>
            <a:ext cx="3767817" cy="1979762"/>
          </a:xfrm>
          <a:prstGeom prst="rect">
            <a:avLst/>
          </a:prstGeom>
        </p:spPr>
      </p:pic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09CD692D-D263-2765-C453-6099E2426218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>
            <a:off x="6317975" y="3335171"/>
            <a:ext cx="689687" cy="7504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BC390294-B05C-16A0-7E60-E0D6F3B1589C}"/>
              </a:ext>
            </a:extLst>
          </p:cNvPr>
          <p:cNvCxnSpPr>
            <a:cxnSpLocks/>
            <a:stCxn id="23" idx="1"/>
            <a:endCxn id="14" idx="3"/>
          </p:cNvCxnSpPr>
          <p:nvPr/>
        </p:nvCxnSpPr>
        <p:spPr>
          <a:xfrm rot="10800000" flipV="1">
            <a:off x="8321885" y="3355175"/>
            <a:ext cx="746762" cy="7304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6" name="图形 45">
            <a:extLst>
              <a:ext uri="{FF2B5EF4-FFF2-40B4-BE49-F238E27FC236}">
                <a16:creationId xmlns:a16="http://schemas.microsoft.com/office/drawing/2014/main" id="{3AB3E9D7-6120-37C5-5646-1DA8AB75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0693" y="3389361"/>
            <a:ext cx="325858" cy="325858"/>
          </a:xfrm>
          <a:prstGeom prst="rect">
            <a:avLst/>
          </a:prstGeom>
        </p:spPr>
      </p:pic>
      <p:pic>
        <p:nvPicPr>
          <p:cNvPr id="48" name="图形 47">
            <a:extLst>
              <a:ext uri="{FF2B5EF4-FFF2-40B4-BE49-F238E27FC236}">
                <a16:creationId xmlns:a16="http://schemas.microsoft.com/office/drawing/2014/main" id="{36DCD321-8BE3-9196-F00F-8B7596085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0774" y="3391812"/>
            <a:ext cx="295876" cy="2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9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E0DC78E4-66F7-A4EE-46DF-13F5BA143113}"/>
              </a:ext>
            </a:extLst>
          </p:cNvPr>
          <p:cNvGrpSpPr/>
          <p:nvPr/>
        </p:nvGrpSpPr>
        <p:grpSpPr>
          <a:xfrm>
            <a:off x="926636" y="1493915"/>
            <a:ext cx="9230050" cy="3284942"/>
            <a:chOff x="-857081" y="1890730"/>
            <a:chExt cx="9230050" cy="3284942"/>
          </a:xfrm>
        </p:grpSpPr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id="{6C2DA961-CB6B-72F8-C56B-57A4F4E8F100}"/>
                </a:ext>
              </a:extLst>
            </p:cNvPr>
            <p:cNvSpPr/>
            <p:nvPr/>
          </p:nvSpPr>
          <p:spPr>
            <a:xfrm>
              <a:off x="2512362" y="4548716"/>
              <a:ext cx="2528791" cy="1614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D87A672-4EBC-E9AA-F59D-ADD77ACF8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766" y="1890730"/>
              <a:ext cx="1608479" cy="2545062"/>
            </a:xfrm>
            <a:prstGeom prst="rect">
              <a:avLst/>
            </a:prstGeom>
          </p:spPr>
        </p:pic>
        <p:sp>
          <p:nvSpPr>
            <p:cNvPr id="26" name="矩形: 圆角 27">
              <a:extLst>
                <a:ext uri="{FF2B5EF4-FFF2-40B4-BE49-F238E27FC236}">
                  <a16:creationId xmlns:a16="http://schemas.microsoft.com/office/drawing/2014/main" id="{0F60D215-B68C-7FAE-CC6B-0CD2AB567436}"/>
                </a:ext>
              </a:extLst>
            </p:cNvPr>
            <p:cNvSpPr/>
            <p:nvPr/>
          </p:nvSpPr>
          <p:spPr>
            <a:xfrm>
              <a:off x="3075958" y="2159002"/>
              <a:ext cx="898531" cy="15278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94D32B4-37F8-F0F5-98E7-82C57CCB4EE7}"/>
                </a:ext>
              </a:extLst>
            </p:cNvPr>
            <p:cNvGrpSpPr/>
            <p:nvPr/>
          </p:nvGrpSpPr>
          <p:grpSpPr>
            <a:xfrm>
              <a:off x="742088" y="2268897"/>
              <a:ext cx="1234057" cy="2077906"/>
              <a:chOff x="4543922" y="2504535"/>
              <a:chExt cx="1234057" cy="1992703"/>
            </a:xfrm>
          </p:grpSpPr>
          <p:sp>
            <p:nvSpPr>
              <p:cNvPr id="5" name="矩形: 圆角 27">
                <a:extLst>
                  <a:ext uri="{FF2B5EF4-FFF2-40B4-BE49-F238E27FC236}">
                    <a16:creationId xmlns:a16="http://schemas.microsoft.com/office/drawing/2014/main" id="{CF65B08E-A61C-6966-55B8-D8EADB0108DE}"/>
                  </a:ext>
                </a:extLst>
              </p:cNvPr>
              <p:cNvSpPr/>
              <p:nvPr/>
            </p:nvSpPr>
            <p:spPr>
              <a:xfrm>
                <a:off x="4653152" y="3203374"/>
                <a:ext cx="1008819" cy="207492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</a:t>
                </a:r>
                <a:r>
                  <a:rPr lang="en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矩形: 圆角 28">
                <a:extLst>
                  <a:ext uri="{FF2B5EF4-FFF2-40B4-BE49-F238E27FC236}">
                    <a16:creationId xmlns:a16="http://schemas.microsoft.com/office/drawing/2014/main" id="{AD141B77-CBA7-DB79-9EAE-8128791649C0}"/>
                  </a:ext>
                </a:extLst>
              </p:cNvPr>
              <p:cNvSpPr/>
              <p:nvPr/>
            </p:nvSpPr>
            <p:spPr>
              <a:xfrm>
                <a:off x="4653152" y="3633103"/>
                <a:ext cx="1008819" cy="207197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</a:t>
                </a:r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矩形: 圆角 29">
                <a:extLst>
                  <a:ext uri="{FF2B5EF4-FFF2-40B4-BE49-F238E27FC236}">
                    <a16:creationId xmlns:a16="http://schemas.microsoft.com/office/drawing/2014/main" id="{A72EA4EF-EC82-1BA0-71E1-F8A3412A4F68}"/>
                  </a:ext>
                </a:extLst>
              </p:cNvPr>
              <p:cNvSpPr/>
              <p:nvPr/>
            </p:nvSpPr>
            <p:spPr>
              <a:xfrm>
                <a:off x="4653152" y="4093201"/>
                <a:ext cx="1008819" cy="207195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</a:t>
                </a:r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矩形: 圆角 27">
                <a:extLst>
                  <a:ext uri="{FF2B5EF4-FFF2-40B4-BE49-F238E27FC236}">
                    <a16:creationId xmlns:a16="http://schemas.microsoft.com/office/drawing/2014/main" id="{3A83E8DB-1013-ADF2-A0B9-353AFD3A34A2}"/>
                  </a:ext>
                </a:extLst>
              </p:cNvPr>
              <p:cNvSpPr/>
              <p:nvPr/>
            </p:nvSpPr>
            <p:spPr>
              <a:xfrm>
                <a:off x="4653152" y="2761056"/>
                <a:ext cx="1008819" cy="220082"/>
              </a:xfrm>
              <a:prstGeom prst="roundRect">
                <a:avLst/>
              </a:prstGeom>
              <a:solidFill>
                <a:srgbClr val="D9E2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Serve Pressure</a:t>
                </a:r>
                <a:endParaRPr lang="zh-CN" alt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矩形: 圆角 30">
                <a:extLst>
                  <a:ext uri="{FF2B5EF4-FFF2-40B4-BE49-F238E27FC236}">
                    <a16:creationId xmlns:a16="http://schemas.microsoft.com/office/drawing/2014/main" id="{7926FE9E-2EA5-5D3D-E31C-D016F4EFC4AF}"/>
                  </a:ext>
                </a:extLst>
              </p:cNvPr>
              <p:cNvSpPr/>
              <p:nvPr/>
            </p:nvSpPr>
            <p:spPr>
              <a:xfrm>
                <a:off x="4543922" y="2504535"/>
                <a:ext cx="1234057" cy="1992703"/>
              </a:xfrm>
              <a:prstGeom prst="roundRect">
                <a:avLst/>
              </a:prstGeom>
              <a:noFill/>
              <a:ln w="158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04EB2D03-1B67-6514-B216-F65710FF2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81758" y="3173964"/>
              <a:ext cx="220664" cy="220664"/>
            </a:xfrm>
            <a:prstGeom prst="rect">
              <a:avLst/>
            </a:prstGeom>
          </p:spPr>
        </p:pic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2AA55F5B-D7A0-4975-3251-02D36BD6ADCB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1976145" y="3307850"/>
              <a:ext cx="89853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3D72240-A100-6173-52BC-47CB352B56C5}"/>
                </a:ext>
              </a:extLst>
            </p:cNvPr>
            <p:cNvSpPr txBox="1"/>
            <p:nvPr/>
          </p:nvSpPr>
          <p:spPr>
            <a:xfrm>
              <a:off x="3075958" y="1973237"/>
              <a:ext cx="1682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P1-Serve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FC66911-B2FF-9138-8380-784221C48CB1}"/>
                </a:ext>
              </a:extLst>
            </p:cNvPr>
            <p:cNvSpPr txBox="1"/>
            <p:nvPr/>
          </p:nvSpPr>
          <p:spPr>
            <a:xfrm>
              <a:off x="1173238" y="2235913"/>
              <a:ext cx="1682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P1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3DB0AB2-ED5E-948A-8387-814EA14E53E9}"/>
                </a:ext>
              </a:extLst>
            </p:cNvPr>
            <p:cNvGrpSpPr/>
            <p:nvPr/>
          </p:nvGrpSpPr>
          <p:grpSpPr>
            <a:xfrm>
              <a:off x="5478971" y="2311791"/>
              <a:ext cx="1234057" cy="2077906"/>
              <a:chOff x="4543922" y="2504535"/>
              <a:chExt cx="1234057" cy="1992703"/>
            </a:xfrm>
          </p:grpSpPr>
          <p:sp>
            <p:nvSpPr>
              <p:cNvPr id="29" name="矩形: 圆角 27">
                <a:extLst>
                  <a:ext uri="{FF2B5EF4-FFF2-40B4-BE49-F238E27FC236}">
                    <a16:creationId xmlns:a16="http://schemas.microsoft.com/office/drawing/2014/main" id="{C167C966-1847-01C1-0191-A5AA8B8EDFD8}"/>
                  </a:ext>
                </a:extLst>
              </p:cNvPr>
              <p:cNvSpPr/>
              <p:nvPr/>
            </p:nvSpPr>
            <p:spPr>
              <a:xfrm>
                <a:off x="4653152" y="3203374"/>
                <a:ext cx="1008819" cy="207492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</a:t>
                </a:r>
                <a:r>
                  <a:rPr lang="en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矩形: 圆角 28">
                <a:extLst>
                  <a:ext uri="{FF2B5EF4-FFF2-40B4-BE49-F238E27FC236}">
                    <a16:creationId xmlns:a16="http://schemas.microsoft.com/office/drawing/2014/main" id="{DF400D62-8268-A370-B3A6-FDC4D362924B}"/>
                  </a:ext>
                </a:extLst>
              </p:cNvPr>
              <p:cNvSpPr/>
              <p:nvPr/>
            </p:nvSpPr>
            <p:spPr>
              <a:xfrm>
                <a:off x="4653152" y="3633103"/>
                <a:ext cx="1008819" cy="207197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</a:t>
                </a:r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矩形: 圆角 29">
                <a:extLst>
                  <a:ext uri="{FF2B5EF4-FFF2-40B4-BE49-F238E27FC236}">
                    <a16:creationId xmlns:a16="http://schemas.microsoft.com/office/drawing/2014/main" id="{4C6A0021-161A-5DE0-F7BB-0DAE68E12C7E}"/>
                  </a:ext>
                </a:extLst>
              </p:cNvPr>
              <p:cNvSpPr/>
              <p:nvPr/>
            </p:nvSpPr>
            <p:spPr>
              <a:xfrm>
                <a:off x="4653152" y="4093201"/>
                <a:ext cx="1008819" cy="207195"/>
              </a:xfrm>
              <a:prstGeom prst="round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</a:t>
                </a:r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矩形: 圆角 27">
                <a:extLst>
                  <a:ext uri="{FF2B5EF4-FFF2-40B4-BE49-F238E27FC236}">
                    <a16:creationId xmlns:a16="http://schemas.microsoft.com/office/drawing/2014/main" id="{5BE6E30B-A63D-AF9C-5F45-908323DDE309}"/>
                  </a:ext>
                </a:extLst>
              </p:cNvPr>
              <p:cNvSpPr/>
              <p:nvPr/>
            </p:nvSpPr>
            <p:spPr>
              <a:xfrm>
                <a:off x="4653152" y="2761056"/>
                <a:ext cx="1008819" cy="22008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Serve Pressure</a:t>
                </a:r>
                <a:endParaRPr lang="zh-CN" alt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矩形: 圆角 30">
                <a:extLst>
                  <a:ext uri="{FF2B5EF4-FFF2-40B4-BE49-F238E27FC236}">
                    <a16:creationId xmlns:a16="http://schemas.microsoft.com/office/drawing/2014/main" id="{000DA91E-3AE8-B6B4-8D23-CE246B00D4E3}"/>
                  </a:ext>
                </a:extLst>
              </p:cNvPr>
              <p:cNvSpPr/>
              <p:nvPr/>
            </p:nvSpPr>
            <p:spPr>
              <a:xfrm>
                <a:off x="4543922" y="2504535"/>
                <a:ext cx="1234057" cy="1992703"/>
              </a:xfrm>
              <a:prstGeom prst="roundRect">
                <a:avLst/>
              </a:prstGeom>
              <a:noFill/>
              <a:ln w="15875">
                <a:solidFill>
                  <a:schemeClr val="accent2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1ADEF10C-ED00-431B-D787-169DDC7DB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3336" y="3284296"/>
              <a:ext cx="875635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B8B372A0-FF21-3D3F-30DD-D0C617854AB8}"/>
                    </a:ext>
                  </a:extLst>
                </p:cNvPr>
                <p:cNvSpPr txBox="1"/>
                <p:nvPr/>
              </p:nvSpPr>
              <p:spPr>
                <a:xfrm>
                  <a:off x="2062195" y="2947415"/>
                  <a:ext cx="2857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B8B372A0-FF21-3D3F-30DD-D0C617854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95" y="2947415"/>
                  <a:ext cx="28571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870" r="-6522" b="-152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FEB45F18-1187-46D1-ECEC-5D6CC2D5B9C5}"/>
                    </a:ext>
                  </a:extLst>
                </p:cNvPr>
                <p:cNvSpPr txBox="1"/>
                <p:nvPr/>
              </p:nvSpPr>
              <p:spPr>
                <a:xfrm>
                  <a:off x="-857081" y="3834476"/>
                  <a:ext cx="6096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FEB45F18-1187-46D1-ECEC-5D6CC2D5B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57081" y="3834476"/>
                  <a:ext cx="60960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E641833-ECC8-38A3-88EF-46BB2D87E99E}"/>
                    </a:ext>
                  </a:extLst>
                </p:cNvPr>
                <p:cNvSpPr txBox="1"/>
                <p:nvPr/>
              </p:nvSpPr>
              <p:spPr>
                <a:xfrm>
                  <a:off x="574566" y="3380229"/>
                  <a:ext cx="326097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E641833-ECC8-38A3-88EF-46BB2D87E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66" y="3380229"/>
                  <a:ext cx="32609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8F1BC072-FE52-2737-4067-A8FBF7A9A418}"/>
                    </a:ext>
                  </a:extLst>
                </p:cNvPr>
                <p:cNvSpPr txBox="1"/>
                <p:nvPr/>
              </p:nvSpPr>
              <p:spPr>
                <a:xfrm>
                  <a:off x="5163486" y="2993159"/>
                  <a:ext cx="2910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8F1BC072-FE52-2737-4067-A8FBF7A9A4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3486" y="2993159"/>
                  <a:ext cx="29104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0417" r="-6250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C6211BA9-4179-246B-B890-EA4CC96C06B6}"/>
                    </a:ext>
                  </a:extLst>
                </p:cNvPr>
                <p:cNvSpPr txBox="1"/>
                <p:nvPr/>
              </p:nvSpPr>
              <p:spPr>
                <a:xfrm>
                  <a:off x="2276969" y="3832998"/>
                  <a:ext cx="6096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C6211BA9-4179-246B-B890-EA4CC96C0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969" y="3832998"/>
                  <a:ext cx="60960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93A7858D-77E4-9F39-FD90-6192A0A2E417}"/>
                    </a:ext>
                  </a:extLst>
                </p:cNvPr>
                <p:cNvSpPr txBox="1"/>
                <p:nvPr/>
              </p:nvSpPr>
              <p:spPr>
                <a:xfrm>
                  <a:off x="5086476" y="3399502"/>
                  <a:ext cx="38571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93A7858D-77E4-9F39-FD90-6192A0A2E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6476" y="3399502"/>
                  <a:ext cx="38571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0C46160-6758-1F4F-5D6B-0AB02FD89AC9}"/>
                </a:ext>
              </a:extLst>
            </p:cNvPr>
            <p:cNvSpPr txBox="1"/>
            <p:nvPr/>
          </p:nvSpPr>
          <p:spPr>
            <a:xfrm>
              <a:off x="5906105" y="2266027"/>
              <a:ext cx="1682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P2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图形 54">
              <a:extLst>
                <a:ext uri="{FF2B5EF4-FFF2-40B4-BE49-F238E27FC236}">
                  <a16:creationId xmlns:a16="http://schemas.microsoft.com/office/drawing/2014/main" id="{5E7F8D12-72A3-629E-CFA9-9806656CB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68155" y="3203660"/>
              <a:ext cx="219463" cy="219463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C751DBB-1931-66F4-06AD-A406912E8F0C}"/>
                </a:ext>
              </a:extLst>
            </p:cNvPr>
            <p:cNvSpPr txBox="1"/>
            <p:nvPr/>
          </p:nvSpPr>
          <p:spPr>
            <a:xfrm>
              <a:off x="2490586" y="4365178"/>
              <a:ext cx="2748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 Quality---PCA Method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082E7611-747A-0418-E5B1-A6ABA89E340B}"/>
                    </a:ext>
                  </a:extLst>
                </p:cNvPr>
                <p:cNvSpPr txBox="1"/>
                <p:nvPr/>
              </p:nvSpPr>
              <p:spPr>
                <a:xfrm>
                  <a:off x="236035" y="4815763"/>
                  <a:ext cx="314419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=0.48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+0.43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+0.29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082E7611-747A-0418-E5B1-A6ABA89E3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035" y="4815763"/>
                  <a:ext cx="314419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938" r="-388" b="-3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D7CF398B-3FC6-C68D-192A-40AB1A6B8BEB}"/>
                </a:ext>
              </a:extLst>
            </p:cNvPr>
            <p:cNvSpPr/>
            <p:nvPr/>
          </p:nvSpPr>
          <p:spPr>
            <a:xfrm>
              <a:off x="201283" y="4780284"/>
              <a:ext cx="3213698" cy="395388"/>
            </a:xfrm>
            <a:prstGeom prst="roundRect">
              <a:avLst/>
            </a:prstGeom>
            <a:noFill/>
            <a:ln w="9525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BC7AB582-4D52-85A0-B97B-F1B5F1662113}"/>
                    </a:ext>
                  </a:extLst>
                </p:cNvPr>
                <p:cNvSpPr txBox="1"/>
                <p:nvPr/>
              </p:nvSpPr>
              <p:spPr>
                <a:xfrm>
                  <a:off x="4281758" y="4815763"/>
                  <a:ext cx="31548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=0.48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+0.44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+0.28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BC7AB582-4D52-85A0-B97B-F1B5F1662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758" y="4815763"/>
                  <a:ext cx="315483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741" r="-193" b="-3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58CC751F-72B7-2F8D-5714-FD6E93348497}"/>
                </a:ext>
              </a:extLst>
            </p:cNvPr>
            <p:cNvSpPr/>
            <p:nvPr/>
          </p:nvSpPr>
          <p:spPr>
            <a:xfrm>
              <a:off x="4222898" y="4772317"/>
              <a:ext cx="3213698" cy="395388"/>
            </a:xfrm>
            <a:prstGeom prst="roundRect">
              <a:avLst/>
            </a:prstGeom>
            <a:noFill/>
            <a:ln w="9525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CBDA9E3-0349-6685-B8C5-EB8E23D64F31}"/>
                  </a:ext>
                </a:extLst>
              </p:cNvPr>
              <p:cNvSpPr txBox="1"/>
              <p:nvPr/>
            </p:nvSpPr>
            <p:spPr>
              <a:xfrm>
                <a:off x="4087827" y="5364772"/>
                <a:ext cx="3144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=0.48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+0.43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+0.29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CBDA9E3-0349-6685-B8C5-EB8E23D64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27" y="5364772"/>
                <a:ext cx="3144194" cy="276999"/>
              </a:xfrm>
              <a:prstGeom prst="rect">
                <a:avLst/>
              </a:prstGeom>
              <a:blipFill>
                <a:blip r:embed="rId15"/>
                <a:stretch>
                  <a:fillRect l="-1942" r="-388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E7610EA-456B-1047-5E99-E7B3D1E776C4}"/>
                  </a:ext>
                </a:extLst>
              </p:cNvPr>
              <p:cNvSpPr txBox="1"/>
              <p:nvPr/>
            </p:nvSpPr>
            <p:spPr>
              <a:xfrm>
                <a:off x="4077183" y="5691802"/>
                <a:ext cx="3154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=0.48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+0.44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+0.28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E7610EA-456B-1047-5E99-E7B3D1E77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183" y="5691802"/>
                <a:ext cx="3154838" cy="276999"/>
              </a:xfrm>
              <a:prstGeom prst="rect">
                <a:avLst/>
              </a:prstGeom>
              <a:blipFill>
                <a:blip r:embed="rId16"/>
                <a:stretch>
                  <a:fillRect l="-1741" r="-193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6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BDD88E-8387-81D2-B3CD-0F9E42CB6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49" y="185721"/>
            <a:ext cx="10503268" cy="51863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2B67BF-E41A-D731-9112-D02434487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181" y="5274958"/>
            <a:ext cx="6105570" cy="14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4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58665C9-1FF6-F34F-7198-3152B1AE11D4}"/>
              </a:ext>
            </a:extLst>
          </p:cNvPr>
          <p:cNvSpPr/>
          <p:nvPr/>
        </p:nvSpPr>
        <p:spPr>
          <a:xfrm>
            <a:off x="613955" y="1360635"/>
            <a:ext cx="2000328" cy="3500846"/>
          </a:xfrm>
          <a:prstGeom prst="rect">
            <a:avLst/>
          </a:prstGeom>
          <a:solidFill>
            <a:srgbClr val="F0F8ED"/>
          </a:solidFill>
          <a:ln>
            <a:solidFill>
              <a:srgbClr val="BAE3C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A157E4-6389-E56A-74DF-EC336D18A825}"/>
              </a:ext>
            </a:extLst>
          </p:cNvPr>
          <p:cNvSpPr txBox="1"/>
          <p:nvPr/>
        </p:nvSpPr>
        <p:spPr>
          <a:xfrm>
            <a:off x="568797" y="990019"/>
            <a:ext cx="164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NewRomanPS-BoldMT"/>
              </a:rPr>
              <a:t>Data Analysis</a:t>
            </a:r>
            <a:endParaRPr lang="zh-CN" altLang="en-US" dirty="0">
              <a:latin typeface="TimesNewRomanPS-BoldMT"/>
            </a:endParaRPr>
          </a:p>
        </p:txBody>
      </p:sp>
      <p:sp>
        <p:nvSpPr>
          <p:cNvPr id="34" name="矩形: 圆角 6">
            <a:extLst>
              <a:ext uri="{FF2B5EF4-FFF2-40B4-BE49-F238E27FC236}">
                <a16:creationId xmlns:a16="http://schemas.microsoft.com/office/drawing/2014/main" id="{97FED6B3-2E84-5A8D-DAB2-8D4FF8362603}"/>
              </a:ext>
            </a:extLst>
          </p:cNvPr>
          <p:cNvSpPr/>
          <p:nvPr/>
        </p:nvSpPr>
        <p:spPr>
          <a:xfrm>
            <a:off x="1098127" y="1661080"/>
            <a:ext cx="1115182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Cleaning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: 圆角 6">
            <a:extLst>
              <a:ext uri="{FF2B5EF4-FFF2-40B4-BE49-F238E27FC236}">
                <a16:creationId xmlns:a16="http://schemas.microsoft.com/office/drawing/2014/main" id="{808B1921-5603-E8CA-F976-72E47EAD555E}"/>
              </a:ext>
            </a:extLst>
          </p:cNvPr>
          <p:cNvSpPr/>
          <p:nvPr/>
        </p:nvSpPr>
        <p:spPr>
          <a:xfrm>
            <a:off x="1098127" y="2386069"/>
            <a:ext cx="1115182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</a:t>
            </a:r>
          </a:p>
          <a:p>
            <a:pPr algn="ctr"/>
            <a:r>
              <a:rPr lang="en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: 圆角 6">
            <a:extLst>
              <a:ext uri="{FF2B5EF4-FFF2-40B4-BE49-F238E27FC236}">
                <a16:creationId xmlns:a16="http://schemas.microsoft.com/office/drawing/2014/main" id="{84EB951F-0A2D-CEC3-DE37-A9EFF9A8344B}"/>
              </a:ext>
            </a:extLst>
          </p:cNvPr>
          <p:cNvSpPr/>
          <p:nvPr/>
        </p:nvSpPr>
        <p:spPr>
          <a:xfrm>
            <a:off x="1098127" y="3111058"/>
            <a:ext cx="1115182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Sets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: 圆角 6">
            <a:extLst>
              <a:ext uri="{FF2B5EF4-FFF2-40B4-BE49-F238E27FC236}">
                <a16:creationId xmlns:a16="http://schemas.microsoft.com/office/drawing/2014/main" id="{AF1F2327-70A6-7595-865F-9543B8976C64}"/>
              </a:ext>
            </a:extLst>
          </p:cNvPr>
          <p:cNvSpPr/>
          <p:nvPr/>
        </p:nvSpPr>
        <p:spPr>
          <a:xfrm>
            <a:off x="666206" y="3925389"/>
            <a:ext cx="935107" cy="659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&amp; Tuning Parameters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: 圆角 6">
            <a:extLst>
              <a:ext uri="{FF2B5EF4-FFF2-40B4-BE49-F238E27FC236}">
                <a16:creationId xmlns:a16="http://schemas.microsoft.com/office/drawing/2014/main" id="{BB8B6E27-4DA8-DDFC-BF68-EAA0397F0015}"/>
              </a:ext>
            </a:extLst>
          </p:cNvPr>
          <p:cNvSpPr/>
          <p:nvPr/>
        </p:nvSpPr>
        <p:spPr>
          <a:xfrm>
            <a:off x="1647016" y="3925389"/>
            <a:ext cx="880647" cy="665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Cross-Validation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接箭头连接符 15">
            <a:extLst>
              <a:ext uri="{FF2B5EF4-FFF2-40B4-BE49-F238E27FC236}">
                <a16:creationId xmlns:a16="http://schemas.microsoft.com/office/drawing/2014/main" id="{64A2D1C4-25F4-6869-7006-EC6F6A92C2BA}"/>
              </a:ext>
            </a:extLst>
          </p:cNvPr>
          <p:cNvCxnSpPr>
            <a:cxnSpLocks/>
          </p:cNvCxnSpPr>
          <p:nvPr/>
        </p:nvCxnSpPr>
        <p:spPr>
          <a:xfrm>
            <a:off x="1647016" y="2116474"/>
            <a:ext cx="0" cy="26959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15">
            <a:extLst>
              <a:ext uri="{FF2B5EF4-FFF2-40B4-BE49-F238E27FC236}">
                <a16:creationId xmlns:a16="http://schemas.microsoft.com/office/drawing/2014/main" id="{05B9068F-5B85-73AE-2889-56594E94D71B}"/>
              </a:ext>
            </a:extLst>
          </p:cNvPr>
          <p:cNvCxnSpPr>
            <a:cxnSpLocks/>
          </p:cNvCxnSpPr>
          <p:nvPr/>
        </p:nvCxnSpPr>
        <p:spPr>
          <a:xfrm>
            <a:off x="1632276" y="2843269"/>
            <a:ext cx="0" cy="26959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15">
            <a:extLst>
              <a:ext uri="{FF2B5EF4-FFF2-40B4-BE49-F238E27FC236}">
                <a16:creationId xmlns:a16="http://schemas.microsoft.com/office/drawing/2014/main" id="{88CAFA93-2A12-6E66-9F3A-7E30EF1387F0}"/>
              </a:ext>
            </a:extLst>
          </p:cNvPr>
          <p:cNvCxnSpPr>
            <a:cxnSpLocks/>
          </p:cNvCxnSpPr>
          <p:nvPr/>
        </p:nvCxnSpPr>
        <p:spPr>
          <a:xfrm flipH="1">
            <a:off x="1090597" y="3568258"/>
            <a:ext cx="556419" cy="3405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15">
            <a:extLst>
              <a:ext uri="{FF2B5EF4-FFF2-40B4-BE49-F238E27FC236}">
                <a16:creationId xmlns:a16="http://schemas.microsoft.com/office/drawing/2014/main" id="{C1F8A360-BDDF-B840-9AA7-98474CFBA27A}"/>
              </a:ext>
            </a:extLst>
          </p:cNvPr>
          <p:cNvCxnSpPr>
            <a:cxnSpLocks/>
          </p:cNvCxnSpPr>
          <p:nvPr/>
        </p:nvCxnSpPr>
        <p:spPr>
          <a:xfrm>
            <a:off x="1636976" y="3565690"/>
            <a:ext cx="494212" cy="3430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5ED4A260-AC8C-3090-3A0D-0DEABBF40CF2}"/>
              </a:ext>
            </a:extLst>
          </p:cNvPr>
          <p:cNvSpPr txBox="1"/>
          <p:nvPr/>
        </p:nvSpPr>
        <p:spPr>
          <a:xfrm>
            <a:off x="2778033" y="970235"/>
            <a:ext cx="470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NewRomanPS-BoldMT"/>
              </a:rPr>
              <a:t>Stacking Model and </a:t>
            </a:r>
            <a:r>
              <a:rPr lang="fr-FR" altLang="zh-CN" b="0" i="0" dirty="0">
                <a:effectLst/>
                <a:latin typeface="TimesNewRomanPS-BoldMT"/>
              </a:rPr>
              <a:t>Recursive Algorithm</a:t>
            </a:r>
            <a:endParaRPr lang="zh-CN" altLang="en-US" dirty="0">
              <a:latin typeface="TimesNewRomanPS-BoldM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A8B50C2-09F9-6BAB-859A-C864542921BA}"/>
              </a:ext>
            </a:extLst>
          </p:cNvPr>
          <p:cNvSpPr/>
          <p:nvPr/>
        </p:nvSpPr>
        <p:spPr>
          <a:xfrm>
            <a:off x="2854233" y="1356190"/>
            <a:ext cx="5087983" cy="2209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7B3E273E-6514-B873-513C-6BF5C0117675}"/>
              </a:ext>
            </a:extLst>
          </p:cNvPr>
          <p:cNvCxnSpPr/>
          <p:nvPr/>
        </p:nvCxnSpPr>
        <p:spPr>
          <a:xfrm>
            <a:off x="6096000" y="1339567"/>
            <a:ext cx="0" cy="2226123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A32CC030-77FD-53FD-5067-EA91A46AD437}"/>
              </a:ext>
            </a:extLst>
          </p:cNvPr>
          <p:cNvSpPr txBox="1"/>
          <p:nvPr/>
        </p:nvSpPr>
        <p:spPr>
          <a:xfrm>
            <a:off x="4143326" y="1606160"/>
            <a:ext cx="4706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NewRomanPS-BoldMT"/>
              </a:rPr>
              <a:t>Logistic</a:t>
            </a:r>
            <a:endParaRPr lang="zh-CN" altLang="en-US" sz="1200" dirty="0">
              <a:latin typeface="TimesNewRomanPS-BoldM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9F01FB62-F355-09C2-9B96-31A23987179C}"/>
              </a:ext>
            </a:extLst>
          </p:cNvPr>
          <p:cNvGrpSpPr/>
          <p:nvPr/>
        </p:nvGrpSpPr>
        <p:grpSpPr>
          <a:xfrm>
            <a:off x="2978885" y="1549563"/>
            <a:ext cx="972088" cy="701708"/>
            <a:chOff x="2977896" y="1714471"/>
            <a:chExt cx="972088" cy="701708"/>
          </a:xfrm>
        </p:grpSpPr>
        <p:sp>
          <p:nvSpPr>
            <p:cNvPr id="57" name="平行四边形 56">
              <a:extLst>
                <a:ext uri="{FF2B5EF4-FFF2-40B4-BE49-F238E27FC236}">
                  <a16:creationId xmlns:a16="http://schemas.microsoft.com/office/drawing/2014/main" id="{5E798650-0A2D-F57C-FEA5-53C3D12C62F7}"/>
                </a:ext>
              </a:extLst>
            </p:cNvPr>
            <p:cNvSpPr/>
            <p:nvPr/>
          </p:nvSpPr>
          <p:spPr>
            <a:xfrm>
              <a:off x="3009462" y="2268053"/>
              <a:ext cx="940522" cy="148126"/>
            </a:xfrm>
            <a:prstGeom prst="parallelogram">
              <a:avLst>
                <a:gd name="adj" fmla="val 14677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812F3690-ADEB-6CEB-FA02-B90DDDD19FE8}"/>
                </a:ext>
              </a:extLst>
            </p:cNvPr>
            <p:cNvSpPr/>
            <p:nvPr/>
          </p:nvSpPr>
          <p:spPr>
            <a:xfrm>
              <a:off x="2990317" y="2165992"/>
              <a:ext cx="940522" cy="148126"/>
            </a:xfrm>
            <a:prstGeom prst="parallelogram">
              <a:avLst>
                <a:gd name="adj" fmla="val 14677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180A180E-13C4-5D38-91A2-92906175B925}"/>
                </a:ext>
              </a:extLst>
            </p:cNvPr>
            <p:cNvSpPr/>
            <p:nvPr/>
          </p:nvSpPr>
          <p:spPr>
            <a:xfrm>
              <a:off x="2999890" y="2062450"/>
              <a:ext cx="940522" cy="148126"/>
            </a:xfrm>
            <a:prstGeom prst="parallelogram">
              <a:avLst>
                <a:gd name="adj" fmla="val 14677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A3A9EE8D-A445-B27A-29E0-A6FF1992CB15}"/>
                </a:ext>
              </a:extLst>
            </p:cNvPr>
            <p:cNvSpPr/>
            <p:nvPr/>
          </p:nvSpPr>
          <p:spPr>
            <a:xfrm>
              <a:off x="2977896" y="1961870"/>
              <a:ext cx="940522" cy="148126"/>
            </a:xfrm>
            <a:prstGeom prst="parallelogram">
              <a:avLst>
                <a:gd name="adj" fmla="val 146774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79DD7A96-9C29-0331-63F3-ECDE9BA2F09D}"/>
                </a:ext>
              </a:extLst>
            </p:cNvPr>
            <p:cNvSpPr/>
            <p:nvPr/>
          </p:nvSpPr>
          <p:spPr>
            <a:xfrm>
              <a:off x="2977896" y="1844866"/>
              <a:ext cx="940522" cy="148126"/>
            </a:xfrm>
            <a:prstGeom prst="parallelogram">
              <a:avLst>
                <a:gd name="adj" fmla="val 14677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259C5C9B-7C94-374C-648B-86398618D81D}"/>
                </a:ext>
              </a:extLst>
            </p:cNvPr>
            <p:cNvSpPr/>
            <p:nvPr/>
          </p:nvSpPr>
          <p:spPr>
            <a:xfrm>
              <a:off x="2990317" y="1714471"/>
              <a:ext cx="940522" cy="149773"/>
            </a:xfrm>
            <a:prstGeom prst="parallelogram">
              <a:avLst>
                <a:gd name="adj" fmla="val 14677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64" name="直接箭头连接符 15">
            <a:extLst>
              <a:ext uri="{FF2B5EF4-FFF2-40B4-BE49-F238E27FC236}">
                <a16:creationId xmlns:a16="http://schemas.microsoft.com/office/drawing/2014/main" id="{625ADF8D-4630-1D1A-7A00-8B3486BAC805}"/>
              </a:ext>
            </a:extLst>
          </p:cNvPr>
          <p:cNvCxnSpPr>
            <a:cxnSpLocks/>
          </p:cNvCxnSpPr>
          <p:nvPr/>
        </p:nvCxnSpPr>
        <p:spPr>
          <a:xfrm>
            <a:off x="4044059" y="1907613"/>
            <a:ext cx="96207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矩形: 圆角 6">
            <a:extLst>
              <a:ext uri="{FF2B5EF4-FFF2-40B4-BE49-F238E27FC236}">
                <a16:creationId xmlns:a16="http://schemas.microsoft.com/office/drawing/2014/main" id="{D8AF1CEB-0FAA-9A2F-6B15-86339C41E07D}"/>
              </a:ext>
            </a:extLst>
          </p:cNvPr>
          <p:cNvSpPr/>
          <p:nvPr/>
        </p:nvSpPr>
        <p:spPr>
          <a:xfrm>
            <a:off x="3010451" y="2386069"/>
            <a:ext cx="1115182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GridsearchCV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: 圆角 6">
            <a:extLst>
              <a:ext uri="{FF2B5EF4-FFF2-40B4-BE49-F238E27FC236}">
                <a16:creationId xmlns:a16="http://schemas.microsoft.com/office/drawing/2014/main" id="{3785E783-4959-C51A-8DDA-BF9257DDB312}"/>
              </a:ext>
            </a:extLst>
          </p:cNvPr>
          <p:cNvSpPr/>
          <p:nvPr/>
        </p:nvSpPr>
        <p:spPr>
          <a:xfrm>
            <a:off x="3010451" y="2940048"/>
            <a:ext cx="1115182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: 圆角 6">
            <a:extLst>
              <a:ext uri="{FF2B5EF4-FFF2-40B4-BE49-F238E27FC236}">
                <a16:creationId xmlns:a16="http://schemas.microsoft.com/office/drawing/2014/main" id="{8ACA1CFD-46F5-CFEB-807C-C5779166FBD3}"/>
              </a:ext>
            </a:extLst>
          </p:cNvPr>
          <p:cNvSpPr/>
          <p:nvPr/>
        </p:nvSpPr>
        <p:spPr>
          <a:xfrm>
            <a:off x="5065755" y="1571772"/>
            <a:ext cx="790295" cy="6515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</a:t>
            </a: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直接箭头连接符 15">
            <a:extLst>
              <a:ext uri="{FF2B5EF4-FFF2-40B4-BE49-F238E27FC236}">
                <a16:creationId xmlns:a16="http://schemas.microsoft.com/office/drawing/2014/main" id="{E3A8BCF6-6B8A-3C8C-BD91-A65BCAD68012}"/>
              </a:ext>
            </a:extLst>
          </p:cNvPr>
          <p:cNvCxnSpPr>
            <a:cxnSpLocks/>
          </p:cNvCxnSpPr>
          <p:nvPr/>
        </p:nvCxnSpPr>
        <p:spPr>
          <a:xfrm>
            <a:off x="4195458" y="2601907"/>
            <a:ext cx="6573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矩形: 圆角 6">
            <a:extLst>
              <a:ext uri="{FF2B5EF4-FFF2-40B4-BE49-F238E27FC236}">
                <a16:creationId xmlns:a16="http://schemas.microsoft.com/office/drawing/2014/main" id="{555AFE3A-B8CE-1961-F65E-C1A5858246D6}"/>
              </a:ext>
            </a:extLst>
          </p:cNvPr>
          <p:cNvSpPr/>
          <p:nvPr/>
        </p:nvSpPr>
        <p:spPr>
          <a:xfrm>
            <a:off x="4950240" y="2378342"/>
            <a:ext cx="981996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 Hyper</a:t>
            </a:r>
            <a:endParaRPr lang="zh-CN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直接箭头连接符 15">
            <a:extLst>
              <a:ext uri="{FF2B5EF4-FFF2-40B4-BE49-F238E27FC236}">
                <a16:creationId xmlns:a16="http://schemas.microsoft.com/office/drawing/2014/main" id="{B4010F7D-5962-4818-D574-731D17628CBC}"/>
              </a:ext>
            </a:extLst>
          </p:cNvPr>
          <p:cNvCxnSpPr>
            <a:cxnSpLocks/>
          </p:cNvCxnSpPr>
          <p:nvPr/>
        </p:nvCxnSpPr>
        <p:spPr>
          <a:xfrm>
            <a:off x="4195457" y="3168648"/>
            <a:ext cx="65739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矩形: 圆角 6">
            <a:extLst>
              <a:ext uri="{FF2B5EF4-FFF2-40B4-BE49-F238E27FC236}">
                <a16:creationId xmlns:a16="http://schemas.microsoft.com/office/drawing/2014/main" id="{E34B15F4-65CE-6BC4-A6B8-194F98C7B34C}"/>
              </a:ext>
            </a:extLst>
          </p:cNvPr>
          <p:cNvSpPr/>
          <p:nvPr/>
        </p:nvSpPr>
        <p:spPr>
          <a:xfrm>
            <a:off x="4950243" y="2941072"/>
            <a:ext cx="981995" cy="4419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0.8341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612DC54B-6DC6-A8AD-D294-9447A9C11C85}"/>
              </a:ext>
            </a:extLst>
          </p:cNvPr>
          <p:cNvSpPr txBox="1"/>
          <p:nvPr/>
        </p:nvSpPr>
        <p:spPr>
          <a:xfrm>
            <a:off x="6160892" y="1412593"/>
            <a:ext cx="470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NewRomanPS-BoldMT"/>
              </a:rPr>
              <a:t>P (0,1)</a:t>
            </a:r>
            <a:endParaRPr lang="zh-CN" altLang="en-US" dirty="0">
              <a:latin typeface="TimesNewRomanPS-BoldMT"/>
            </a:endParaRPr>
          </a:p>
        </p:txBody>
      </p:sp>
      <p:sp>
        <p:nvSpPr>
          <p:cNvPr id="80" name="矩形: 圆角 6">
            <a:extLst>
              <a:ext uri="{FF2B5EF4-FFF2-40B4-BE49-F238E27FC236}">
                <a16:creationId xmlns:a16="http://schemas.microsoft.com/office/drawing/2014/main" id="{ADABE3D0-EF59-04BD-1810-2CCD6B2D1326}"/>
              </a:ext>
            </a:extLst>
          </p:cNvPr>
          <p:cNvSpPr/>
          <p:nvPr/>
        </p:nvSpPr>
        <p:spPr>
          <a:xfrm>
            <a:off x="6589857" y="1816448"/>
            <a:ext cx="844470" cy="275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矩形: 圆角 6">
            <a:extLst>
              <a:ext uri="{FF2B5EF4-FFF2-40B4-BE49-F238E27FC236}">
                <a16:creationId xmlns:a16="http://schemas.microsoft.com/office/drawing/2014/main" id="{EF0E42F2-4731-456B-703A-604D73E257A1}"/>
              </a:ext>
            </a:extLst>
          </p:cNvPr>
          <p:cNvSpPr/>
          <p:nvPr/>
        </p:nvSpPr>
        <p:spPr>
          <a:xfrm>
            <a:off x="6599130" y="2235864"/>
            <a:ext cx="844470" cy="275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矩形: 圆角 6">
            <a:extLst>
              <a:ext uri="{FF2B5EF4-FFF2-40B4-BE49-F238E27FC236}">
                <a16:creationId xmlns:a16="http://schemas.microsoft.com/office/drawing/2014/main" id="{418C58EF-41A8-3032-0929-748CB8BAE45D}"/>
              </a:ext>
            </a:extLst>
          </p:cNvPr>
          <p:cNvSpPr/>
          <p:nvPr/>
        </p:nvSpPr>
        <p:spPr>
          <a:xfrm>
            <a:off x="6596873" y="2671549"/>
            <a:ext cx="844470" cy="275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矩形: 圆角 6">
            <a:extLst>
              <a:ext uri="{FF2B5EF4-FFF2-40B4-BE49-F238E27FC236}">
                <a16:creationId xmlns:a16="http://schemas.microsoft.com/office/drawing/2014/main" id="{A3C8D0E7-A892-3B8F-BA64-A78BE557EE3D}"/>
              </a:ext>
            </a:extLst>
          </p:cNvPr>
          <p:cNvSpPr/>
          <p:nvPr/>
        </p:nvSpPr>
        <p:spPr>
          <a:xfrm>
            <a:off x="6597632" y="3107234"/>
            <a:ext cx="844470" cy="275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直接箭头连接符 15">
            <a:extLst>
              <a:ext uri="{FF2B5EF4-FFF2-40B4-BE49-F238E27FC236}">
                <a16:creationId xmlns:a16="http://schemas.microsoft.com/office/drawing/2014/main" id="{5B64C264-45F3-AFC4-CCFD-EAE30BA9BCF2}"/>
              </a:ext>
            </a:extLst>
          </p:cNvPr>
          <p:cNvCxnSpPr>
            <a:cxnSpLocks/>
          </p:cNvCxnSpPr>
          <p:nvPr/>
        </p:nvCxnSpPr>
        <p:spPr>
          <a:xfrm>
            <a:off x="7019108" y="2116474"/>
            <a:ext cx="0" cy="1068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15">
            <a:extLst>
              <a:ext uri="{FF2B5EF4-FFF2-40B4-BE49-F238E27FC236}">
                <a16:creationId xmlns:a16="http://schemas.microsoft.com/office/drawing/2014/main" id="{6D3664A0-81DF-D259-E0E1-A635B9FFD79F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7019108" y="2524255"/>
            <a:ext cx="0" cy="1472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15">
            <a:extLst>
              <a:ext uri="{FF2B5EF4-FFF2-40B4-BE49-F238E27FC236}">
                <a16:creationId xmlns:a16="http://schemas.microsoft.com/office/drawing/2014/main" id="{BDB90C9D-4665-5516-A1AD-5E1954ABC319}"/>
              </a:ext>
            </a:extLst>
          </p:cNvPr>
          <p:cNvCxnSpPr>
            <a:cxnSpLocks/>
          </p:cNvCxnSpPr>
          <p:nvPr/>
        </p:nvCxnSpPr>
        <p:spPr>
          <a:xfrm>
            <a:off x="7019108" y="2978066"/>
            <a:ext cx="0" cy="1291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DFB4D979-E609-3008-2F80-030BA8473723}"/>
              </a:ext>
            </a:extLst>
          </p:cNvPr>
          <p:cNvSpPr txBox="1"/>
          <p:nvPr/>
        </p:nvSpPr>
        <p:spPr>
          <a:xfrm>
            <a:off x="2796078" y="3667578"/>
            <a:ext cx="387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NewRomanPS-BoldMT"/>
              </a:rPr>
              <a:t>Run Test --- Momentum Exists</a:t>
            </a:r>
            <a:endParaRPr lang="zh-CN" altLang="en-US" dirty="0">
              <a:latin typeface="TimesNewRomanPS-BoldMT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69CE73F1-EFDE-6413-CEDE-06DA5130AC48}"/>
              </a:ext>
            </a:extLst>
          </p:cNvPr>
          <p:cNvSpPr/>
          <p:nvPr/>
        </p:nvSpPr>
        <p:spPr>
          <a:xfrm>
            <a:off x="2873827" y="4073007"/>
            <a:ext cx="5087977" cy="782529"/>
          </a:xfrm>
          <a:prstGeom prst="rect">
            <a:avLst/>
          </a:prstGeom>
          <a:solidFill>
            <a:srgbClr val="FFF9E6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: 圆角 6">
            <a:extLst>
              <a:ext uri="{FF2B5EF4-FFF2-40B4-BE49-F238E27FC236}">
                <a16:creationId xmlns:a16="http://schemas.microsoft.com/office/drawing/2014/main" id="{5C9705C7-5C11-7015-1908-837550B7E55E}"/>
              </a:ext>
            </a:extLst>
          </p:cNvPr>
          <p:cNvSpPr/>
          <p:nvPr/>
        </p:nvSpPr>
        <p:spPr>
          <a:xfrm>
            <a:off x="3010451" y="4235625"/>
            <a:ext cx="111518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&lt; 0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: 圆角 6">
                <a:extLst>
                  <a:ext uri="{FF2B5EF4-FFF2-40B4-BE49-F238E27FC236}">
                    <a16:creationId xmlns:a16="http://schemas.microsoft.com/office/drawing/2014/main" id="{31C9602A-3F92-F4BF-B9C8-E6DF3484609A}"/>
                  </a:ext>
                </a:extLst>
              </p:cNvPr>
              <p:cNvSpPr/>
              <p:nvPr/>
            </p:nvSpPr>
            <p:spPr>
              <a:xfrm>
                <a:off x="4326056" y="4235076"/>
                <a:ext cx="1115182" cy="4572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zh-CN" altLang="en-US" sz="1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1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0.01</m:t>
                    </m:r>
                  </m:oMath>
                </a14:m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矩形: 圆角 6">
                <a:extLst>
                  <a:ext uri="{FF2B5EF4-FFF2-40B4-BE49-F238E27FC236}">
                    <a16:creationId xmlns:a16="http://schemas.microsoft.com/office/drawing/2014/main" id="{31C9602A-3F92-F4BF-B9C8-E6DF34846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56" y="4235076"/>
                <a:ext cx="1115182" cy="4572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直接箭头连接符 15">
            <a:extLst>
              <a:ext uri="{FF2B5EF4-FFF2-40B4-BE49-F238E27FC236}">
                <a16:creationId xmlns:a16="http://schemas.microsoft.com/office/drawing/2014/main" id="{E630D086-7495-C25C-C81D-17C1E4D7C9FC}"/>
              </a:ext>
            </a:extLst>
          </p:cNvPr>
          <p:cNvCxnSpPr>
            <a:cxnSpLocks/>
          </p:cNvCxnSpPr>
          <p:nvPr/>
        </p:nvCxnSpPr>
        <p:spPr>
          <a:xfrm>
            <a:off x="5527353" y="4463676"/>
            <a:ext cx="6573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矩形: 圆角 6">
            <a:extLst>
              <a:ext uri="{FF2B5EF4-FFF2-40B4-BE49-F238E27FC236}">
                <a16:creationId xmlns:a16="http://schemas.microsoft.com/office/drawing/2014/main" id="{1507A3CD-3B35-6CD7-B98B-F826724B702A}"/>
              </a:ext>
            </a:extLst>
          </p:cNvPr>
          <p:cNvSpPr/>
          <p:nvPr/>
        </p:nvSpPr>
        <p:spPr>
          <a:xfrm>
            <a:off x="6389243" y="4253900"/>
            <a:ext cx="111518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- random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133F30A5-BF32-B528-82AD-784E6E94F0DF}"/>
              </a:ext>
            </a:extLst>
          </p:cNvPr>
          <p:cNvSpPr/>
          <p:nvPr/>
        </p:nvSpPr>
        <p:spPr>
          <a:xfrm>
            <a:off x="8197630" y="1339567"/>
            <a:ext cx="2091711" cy="3515969"/>
          </a:xfrm>
          <a:prstGeom prst="rect">
            <a:avLst/>
          </a:prstGeom>
          <a:solidFill>
            <a:srgbClr val="FDEDED"/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C72DA310-480C-9686-E0E4-3126A6544ACC}"/>
              </a:ext>
            </a:extLst>
          </p:cNvPr>
          <p:cNvSpPr txBox="1"/>
          <p:nvPr/>
        </p:nvSpPr>
        <p:spPr>
          <a:xfrm>
            <a:off x="8097532" y="913615"/>
            <a:ext cx="387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NewRomanPS-BoldMT"/>
              </a:rPr>
              <a:t>Further Discussion</a:t>
            </a:r>
            <a:endParaRPr lang="zh-CN" altLang="en-US" dirty="0">
              <a:latin typeface="TimesNewRomanPS-BoldMT"/>
            </a:endParaRPr>
          </a:p>
        </p:txBody>
      </p: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6CA633C6-EC2F-FB90-AC10-37187069A254}"/>
              </a:ext>
            </a:extLst>
          </p:cNvPr>
          <p:cNvCxnSpPr/>
          <p:nvPr/>
        </p:nvCxnSpPr>
        <p:spPr>
          <a:xfrm>
            <a:off x="8177204" y="3339658"/>
            <a:ext cx="2091711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: 圆角 6">
            <a:extLst>
              <a:ext uri="{FF2B5EF4-FFF2-40B4-BE49-F238E27FC236}">
                <a16:creationId xmlns:a16="http://schemas.microsoft.com/office/drawing/2014/main" id="{9F41BEEE-5132-5EE9-1B1A-2C64D2E4E2FC}"/>
              </a:ext>
            </a:extLst>
          </p:cNvPr>
          <p:cNvSpPr/>
          <p:nvPr/>
        </p:nvSpPr>
        <p:spPr>
          <a:xfrm>
            <a:off x="9293572" y="3894154"/>
            <a:ext cx="931842" cy="3642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矩形: 圆角 6">
            <a:extLst>
              <a:ext uri="{FF2B5EF4-FFF2-40B4-BE49-F238E27FC236}">
                <a16:creationId xmlns:a16="http://schemas.microsoft.com/office/drawing/2014/main" id="{F151863A-6A45-5EF2-9760-54481781916A}"/>
              </a:ext>
            </a:extLst>
          </p:cNvPr>
          <p:cNvSpPr/>
          <p:nvPr/>
        </p:nvSpPr>
        <p:spPr>
          <a:xfrm>
            <a:off x="8304295" y="3886310"/>
            <a:ext cx="931842" cy="3642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Courts…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矩形: 圆角 6">
            <a:extLst>
              <a:ext uri="{FF2B5EF4-FFF2-40B4-BE49-F238E27FC236}">
                <a16:creationId xmlns:a16="http://schemas.microsoft.com/office/drawing/2014/main" id="{B4C8C82F-E8DB-4537-A4C7-2662DE45FF09}"/>
              </a:ext>
            </a:extLst>
          </p:cNvPr>
          <p:cNvSpPr/>
          <p:nvPr/>
        </p:nvSpPr>
        <p:spPr>
          <a:xfrm>
            <a:off x="8304295" y="3430874"/>
            <a:ext cx="931842" cy="3642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tennis</a:t>
            </a:r>
            <a:endParaRPr lang="zh-CN" alt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矩形: 圆角 6">
            <a:extLst>
              <a:ext uri="{FF2B5EF4-FFF2-40B4-BE49-F238E27FC236}">
                <a16:creationId xmlns:a16="http://schemas.microsoft.com/office/drawing/2014/main" id="{8ACBFC2C-2A82-062B-760E-965A8E74060B}"/>
              </a:ext>
            </a:extLst>
          </p:cNvPr>
          <p:cNvSpPr/>
          <p:nvPr/>
        </p:nvSpPr>
        <p:spPr>
          <a:xfrm>
            <a:off x="8318251" y="4370923"/>
            <a:ext cx="931842" cy="3642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zh-CN" alt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流程图: 摘录 112">
            <a:extLst>
              <a:ext uri="{FF2B5EF4-FFF2-40B4-BE49-F238E27FC236}">
                <a16:creationId xmlns:a16="http://schemas.microsoft.com/office/drawing/2014/main" id="{8191C1E2-0F8A-55A5-F6B1-4B4AC78EB84F}"/>
              </a:ext>
            </a:extLst>
          </p:cNvPr>
          <p:cNvSpPr/>
          <p:nvPr/>
        </p:nvSpPr>
        <p:spPr>
          <a:xfrm>
            <a:off x="8955808" y="1603727"/>
            <a:ext cx="514313" cy="447611"/>
          </a:xfrm>
          <a:prstGeom prst="flowChartExtra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591A7EDC-9089-4506-3206-C54DC5FDE875}"/>
              </a:ext>
            </a:extLst>
          </p:cNvPr>
          <p:cNvSpPr txBox="1"/>
          <p:nvPr/>
        </p:nvSpPr>
        <p:spPr>
          <a:xfrm>
            <a:off x="8856358" y="1362714"/>
            <a:ext cx="387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NewRomanPS-BoldMT"/>
              </a:rPr>
              <a:t>Serving</a:t>
            </a:r>
            <a:endParaRPr lang="zh-CN" altLang="en-US" sz="1400" dirty="0">
              <a:latin typeface="TimesNewRomanPS-BoldMT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B5E783E3-1F06-F53F-AB21-BA362EA471F1}"/>
              </a:ext>
            </a:extLst>
          </p:cNvPr>
          <p:cNvSpPr txBox="1"/>
          <p:nvPr/>
        </p:nvSpPr>
        <p:spPr>
          <a:xfrm>
            <a:off x="8186684" y="1959888"/>
            <a:ext cx="387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NewRomanPS-BoldMT"/>
              </a:rPr>
              <a:t>Accuracy</a:t>
            </a:r>
            <a:endParaRPr lang="zh-CN" altLang="en-US" sz="1400" dirty="0">
              <a:latin typeface="TimesNewRomanPS-BoldMT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60DAE7F6-5983-2527-3C22-9A2F7BBD1609}"/>
              </a:ext>
            </a:extLst>
          </p:cNvPr>
          <p:cNvSpPr txBox="1"/>
          <p:nvPr/>
        </p:nvSpPr>
        <p:spPr>
          <a:xfrm>
            <a:off x="9418009" y="1966764"/>
            <a:ext cx="387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NewRomanPS-BoldMT"/>
              </a:rPr>
              <a:t>Pressure</a:t>
            </a:r>
            <a:endParaRPr lang="zh-CN" altLang="en-US" sz="1400" dirty="0">
              <a:latin typeface="TimesNewRomanPS-BoldMT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D10E5644-90B7-7B18-6A04-4791E9D17663}"/>
              </a:ext>
            </a:extLst>
          </p:cNvPr>
          <p:cNvSpPr txBox="1"/>
          <p:nvPr/>
        </p:nvSpPr>
        <p:spPr>
          <a:xfrm>
            <a:off x="8480124" y="2181352"/>
            <a:ext cx="356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NewRomanPS-BoldMT"/>
              </a:rPr>
              <a:t>Physical Duration</a:t>
            </a:r>
            <a:endParaRPr lang="zh-CN" altLang="en-US" sz="1400" dirty="0">
              <a:latin typeface="TimesNewRomanPS-BoldMT"/>
            </a:endParaRPr>
          </a:p>
        </p:txBody>
      </p:sp>
      <p:cxnSp>
        <p:nvCxnSpPr>
          <p:cNvPr id="118" name="直接箭头连接符 15">
            <a:extLst>
              <a:ext uri="{FF2B5EF4-FFF2-40B4-BE49-F238E27FC236}">
                <a16:creationId xmlns:a16="http://schemas.microsoft.com/office/drawing/2014/main" id="{9970F245-809A-95E2-34F1-248D8706AF97}"/>
              </a:ext>
            </a:extLst>
          </p:cNvPr>
          <p:cNvCxnSpPr>
            <a:cxnSpLocks/>
          </p:cNvCxnSpPr>
          <p:nvPr/>
        </p:nvCxnSpPr>
        <p:spPr>
          <a:xfrm>
            <a:off x="9212016" y="2460940"/>
            <a:ext cx="0" cy="3222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矩形: 圆角 6">
            <a:extLst>
              <a:ext uri="{FF2B5EF4-FFF2-40B4-BE49-F238E27FC236}">
                <a16:creationId xmlns:a16="http://schemas.microsoft.com/office/drawing/2014/main" id="{1834CA0D-CE32-5B52-2C61-0F355137164E}"/>
              </a:ext>
            </a:extLst>
          </p:cNvPr>
          <p:cNvSpPr/>
          <p:nvPr/>
        </p:nvSpPr>
        <p:spPr>
          <a:xfrm>
            <a:off x="8777138" y="2809468"/>
            <a:ext cx="931842" cy="3642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2" name="直接箭头连接符 15">
            <a:extLst>
              <a:ext uri="{FF2B5EF4-FFF2-40B4-BE49-F238E27FC236}">
                <a16:creationId xmlns:a16="http://schemas.microsoft.com/office/drawing/2014/main" id="{2572DA5B-D8CC-9788-E20C-C606E7D654E6}"/>
              </a:ext>
            </a:extLst>
          </p:cNvPr>
          <p:cNvCxnSpPr>
            <a:cxnSpLocks/>
          </p:cNvCxnSpPr>
          <p:nvPr/>
        </p:nvCxnSpPr>
        <p:spPr>
          <a:xfrm>
            <a:off x="9236233" y="3607557"/>
            <a:ext cx="33810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接箭头连接符 15">
            <a:extLst>
              <a:ext uri="{FF2B5EF4-FFF2-40B4-BE49-F238E27FC236}">
                <a16:creationId xmlns:a16="http://schemas.microsoft.com/office/drawing/2014/main" id="{88BE4436-5623-93B5-077A-030284F67DDE}"/>
              </a:ext>
            </a:extLst>
          </p:cNvPr>
          <p:cNvCxnSpPr>
            <a:cxnSpLocks/>
          </p:cNvCxnSpPr>
          <p:nvPr/>
        </p:nvCxnSpPr>
        <p:spPr>
          <a:xfrm>
            <a:off x="9256563" y="4553033"/>
            <a:ext cx="33810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7" name="图形 126">
            <a:extLst>
              <a:ext uri="{FF2B5EF4-FFF2-40B4-BE49-F238E27FC236}">
                <a16:creationId xmlns:a16="http://schemas.microsoft.com/office/drawing/2014/main" id="{D343EF52-0E14-8A24-5DE5-A639B3B4B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2156" y="3447082"/>
            <a:ext cx="309683" cy="309683"/>
          </a:xfrm>
          <a:prstGeom prst="rect">
            <a:avLst/>
          </a:prstGeom>
        </p:spPr>
      </p:pic>
      <p:pic>
        <p:nvPicPr>
          <p:cNvPr id="129" name="图形 128">
            <a:extLst>
              <a:ext uri="{FF2B5EF4-FFF2-40B4-BE49-F238E27FC236}">
                <a16:creationId xmlns:a16="http://schemas.microsoft.com/office/drawing/2014/main" id="{B958C5E2-DD73-42F5-A46D-7FE6542CB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8457" y="4413322"/>
            <a:ext cx="278954" cy="278954"/>
          </a:xfrm>
          <a:prstGeom prst="rect">
            <a:avLst/>
          </a:prstGeom>
        </p:spPr>
      </p:pic>
      <p:sp>
        <p:nvSpPr>
          <p:cNvPr id="130" name="文本框 129">
            <a:extLst>
              <a:ext uri="{FF2B5EF4-FFF2-40B4-BE49-F238E27FC236}">
                <a16:creationId xmlns:a16="http://schemas.microsoft.com/office/drawing/2014/main" id="{6BD631A8-927C-61E2-6B44-738418034957}"/>
              </a:ext>
            </a:extLst>
          </p:cNvPr>
          <p:cNvSpPr txBox="1"/>
          <p:nvPr/>
        </p:nvSpPr>
        <p:spPr>
          <a:xfrm>
            <a:off x="4099899" y="1935429"/>
            <a:ext cx="4706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NewRomanPS-BoldMT"/>
              </a:rPr>
              <a:t>RF KNN…</a:t>
            </a:r>
            <a:endParaRPr lang="zh-CN" altLang="en-US" sz="1200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213521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AD121-DA6D-1D24-7A1A-692064FF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1" y="1315911"/>
            <a:ext cx="10515600" cy="963613"/>
          </a:xfrm>
        </p:spPr>
        <p:txBody>
          <a:bodyPr/>
          <a:lstStyle/>
          <a:p>
            <a:r>
              <a:rPr lang="fr-FR" altLang="zh-CN" dirty="0"/>
              <a:t>cross——validation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0204B7-295A-2038-7352-D4AC8F118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77" y="736457"/>
            <a:ext cx="6327434" cy="183598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F0159BC-C3E5-0BF4-1EF4-F48A23A00ADA}"/>
              </a:ext>
            </a:extLst>
          </p:cNvPr>
          <p:cNvGrpSpPr/>
          <p:nvPr/>
        </p:nvGrpSpPr>
        <p:grpSpPr>
          <a:xfrm>
            <a:off x="6190479" y="3066641"/>
            <a:ext cx="971550" cy="1785507"/>
            <a:chOff x="3381376" y="3253218"/>
            <a:chExt cx="971550" cy="1785507"/>
          </a:xfrm>
        </p:grpSpPr>
        <p:sp>
          <p:nvSpPr>
            <p:cNvPr id="6" name="矩形: 圆角 27">
              <a:extLst>
                <a:ext uri="{FF2B5EF4-FFF2-40B4-BE49-F238E27FC236}">
                  <a16:creationId xmlns:a16="http://schemas.microsoft.com/office/drawing/2014/main" id="{AA58EF06-5F3B-983C-575E-ED6D1F1BA823}"/>
                </a:ext>
              </a:extLst>
            </p:cNvPr>
            <p:cNvSpPr/>
            <p:nvPr/>
          </p:nvSpPr>
          <p:spPr>
            <a:xfrm>
              <a:off x="3477548" y="3675757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: 圆角 28">
              <a:extLst>
                <a:ext uri="{FF2B5EF4-FFF2-40B4-BE49-F238E27FC236}">
                  <a16:creationId xmlns:a16="http://schemas.microsoft.com/office/drawing/2014/main" id="{0996D1D4-F1F6-2E7A-CEAC-38748E39C78B}"/>
                </a:ext>
              </a:extLst>
            </p:cNvPr>
            <p:cNvSpPr/>
            <p:nvPr/>
          </p:nvSpPr>
          <p:spPr>
            <a:xfrm>
              <a:off x="3467831" y="4007563"/>
              <a:ext cx="794605" cy="23170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: 圆角 29">
              <a:extLst>
                <a:ext uri="{FF2B5EF4-FFF2-40B4-BE49-F238E27FC236}">
                  <a16:creationId xmlns:a16="http://schemas.microsoft.com/office/drawing/2014/main" id="{D7A48A26-3B3D-65A6-BF47-4D3157A63815}"/>
                </a:ext>
              </a:extLst>
            </p:cNvPr>
            <p:cNvSpPr/>
            <p:nvPr/>
          </p:nvSpPr>
          <p:spPr>
            <a:xfrm>
              <a:off x="3477547" y="4350949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: 圆角 27">
              <a:extLst>
                <a:ext uri="{FF2B5EF4-FFF2-40B4-BE49-F238E27FC236}">
                  <a16:creationId xmlns:a16="http://schemas.microsoft.com/office/drawing/2014/main" id="{A99D3D0A-0CED-C16D-2BDB-BC6D30484762}"/>
                </a:ext>
              </a:extLst>
            </p:cNvPr>
            <p:cNvSpPr/>
            <p:nvPr/>
          </p:nvSpPr>
          <p:spPr>
            <a:xfrm>
              <a:off x="3477550" y="3329039"/>
              <a:ext cx="784888" cy="239519"/>
            </a:xfrm>
            <a:prstGeom prst="roundRect">
              <a:avLst/>
            </a:prstGeom>
            <a:solidFill>
              <a:srgbClr val="D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: 圆角 29">
              <a:extLst>
                <a:ext uri="{FF2B5EF4-FFF2-40B4-BE49-F238E27FC236}">
                  <a16:creationId xmlns:a16="http://schemas.microsoft.com/office/drawing/2014/main" id="{CCB9ACD8-435D-B26C-545A-602A087A7494}"/>
                </a:ext>
              </a:extLst>
            </p:cNvPr>
            <p:cNvSpPr/>
            <p:nvPr/>
          </p:nvSpPr>
          <p:spPr>
            <a:xfrm>
              <a:off x="3477546" y="4705859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: 圆角 30">
              <a:extLst>
                <a:ext uri="{FF2B5EF4-FFF2-40B4-BE49-F238E27FC236}">
                  <a16:creationId xmlns:a16="http://schemas.microsoft.com/office/drawing/2014/main" id="{40269046-B053-034B-24EB-FF69467360FD}"/>
                </a:ext>
              </a:extLst>
            </p:cNvPr>
            <p:cNvSpPr/>
            <p:nvPr/>
          </p:nvSpPr>
          <p:spPr>
            <a:xfrm>
              <a:off x="3381376" y="3253218"/>
              <a:ext cx="971550" cy="1785507"/>
            </a:xfrm>
            <a:prstGeom prst="roundRect">
              <a:avLst/>
            </a:prstGeom>
            <a:noFill/>
            <a:ln w="158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F21A161-060A-32AE-EB6C-AD3186C7EA15}"/>
              </a:ext>
            </a:extLst>
          </p:cNvPr>
          <p:cNvGrpSpPr/>
          <p:nvPr/>
        </p:nvGrpSpPr>
        <p:grpSpPr>
          <a:xfrm>
            <a:off x="5015441" y="3066641"/>
            <a:ext cx="971550" cy="1785507"/>
            <a:chOff x="3381376" y="3253218"/>
            <a:chExt cx="971550" cy="1785507"/>
          </a:xfrm>
        </p:grpSpPr>
        <p:sp>
          <p:nvSpPr>
            <p:cNvPr id="14" name="矩形: 圆角 27">
              <a:extLst>
                <a:ext uri="{FF2B5EF4-FFF2-40B4-BE49-F238E27FC236}">
                  <a16:creationId xmlns:a16="http://schemas.microsoft.com/office/drawing/2014/main" id="{DFD40600-331E-EC9D-1D54-CCB203F155B2}"/>
                </a:ext>
              </a:extLst>
            </p:cNvPr>
            <p:cNvSpPr/>
            <p:nvPr/>
          </p:nvSpPr>
          <p:spPr>
            <a:xfrm>
              <a:off x="3493227" y="3325080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28">
              <a:extLst>
                <a:ext uri="{FF2B5EF4-FFF2-40B4-BE49-F238E27FC236}">
                  <a16:creationId xmlns:a16="http://schemas.microsoft.com/office/drawing/2014/main" id="{49209F03-7848-79AC-A9C7-94546BD013EC}"/>
                </a:ext>
              </a:extLst>
            </p:cNvPr>
            <p:cNvSpPr/>
            <p:nvPr/>
          </p:nvSpPr>
          <p:spPr>
            <a:xfrm>
              <a:off x="3467831" y="4007563"/>
              <a:ext cx="794605" cy="23170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: 圆角 29">
              <a:extLst>
                <a:ext uri="{FF2B5EF4-FFF2-40B4-BE49-F238E27FC236}">
                  <a16:creationId xmlns:a16="http://schemas.microsoft.com/office/drawing/2014/main" id="{A7810177-C773-1687-5330-92F67621A917}"/>
                </a:ext>
              </a:extLst>
            </p:cNvPr>
            <p:cNvSpPr/>
            <p:nvPr/>
          </p:nvSpPr>
          <p:spPr>
            <a:xfrm>
              <a:off x="3477547" y="4350949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: 圆角 27">
              <a:extLst>
                <a:ext uri="{FF2B5EF4-FFF2-40B4-BE49-F238E27FC236}">
                  <a16:creationId xmlns:a16="http://schemas.microsoft.com/office/drawing/2014/main" id="{D5944AB2-5F42-1C05-BF74-0E16ACE82AAC}"/>
                </a:ext>
              </a:extLst>
            </p:cNvPr>
            <p:cNvSpPr/>
            <p:nvPr/>
          </p:nvSpPr>
          <p:spPr>
            <a:xfrm>
              <a:off x="3467496" y="3669692"/>
              <a:ext cx="784888" cy="239519"/>
            </a:xfrm>
            <a:prstGeom prst="roundRect">
              <a:avLst/>
            </a:prstGeom>
            <a:solidFill>
              <a:srgbClr val="D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29">
              <a:extLst>
                <a:ext uri="{FF2B5EF4-FFF2-40B4-BE49-F238E27FC236}">
                  <a16:creationId xmlns:a16="http://schemas.microsoft.com/office/drawing/2014/main" id="{EEC46196-2E1B-E17C-A523-FEB63396A283}"/>
                </a:ext>
              </a:extLst>
            </p:cNvPr>
            <p:cNvSpPr/>
            <p:nvPr/>
          </p:nvSpPr>
          <p:spPr>
            <a:xfrm>
              <a:off x="3477546" y="4705859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: 圆角 30">
              <a:extLst>
                <a:ext uri="{FF2B5EF4-FFF2-40B4-BE49-F238E27FC236}">
                  <a16:creationId xmlns:a16="http://schemas.microsoft.com/office/drawing/2014/main" id="{171145F8-8568-A392-21C1-03A81D684249}"/>
                </a:ext>
              </a:extLst>
            </p:cNvPr>
            <p:cNvSpPr/>
            <p:nvPr/>
          </p:nvSpPr>
          <p:spPr>
            <a:xfrm>
              <a:off x="3381376" y="3253218"/>
              <a:ext cx="971550" cy="1785507"/>
            </a:xfrm>
            <a:prstGeom prst="roundRect">
              <a:avLst/>
            </a:prstGeom>
            <a:noFill/>
            <a:ln w="158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6696EEE-13D0-9DDA-81AA-89BBC8739765}"/>
              </a:ext>
            </a:extLst>
          </p:cNvPr>
          <p:cNvGrpSpPr/>
          <p:nvPr/>
        </p:nvGrpSpPr>
        <p:grpSpPr>
          <a:xfrm>
            <a:off x="2671613" y="3066645"/>
            <a:ext cx="971550" cy="1785507"/>
            <a:chOff x="3381376" y="3253218"/>
            <a:chExt cx="971550" cy="1785507"/>
          </a:xfrm>
        </p:grpSpPr>
        <p:sp>
          <p:nvSpPr>
            <p:cNvPr id="21" name="矩形: 圆角 27">
              <a:extLst>
                <a:ext uri="{FF2B5EF4-FFF2-40B4-BE49-F238E27FC236}">
                  <a16:creationId xmlns:a16="http://schemas.microsoft.com/office/drawing/2014/main" id="{2EDE2070-4C68-5170-D59B-8AFD5865B59E}"/>
                </a:ext>
              </a:extLst>
            </p:cNvPr>
            <p:cNvSpPr/>
            <p:nvPr/>
          </p:nvSpPr>
          <p:spPr>
            <a:xfrm>
              <a:off x="3493227" y="3325080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: 圆角 28">
              <a:extLst>
                <a:ext uri="{FF2B5EF4-FFF2-40B4-BE49-F238E27FC236}">
                  <a16:creationId xmlns:a16="http://schemas.microsoft.com/office/drawing/2014/main" id="{2359143B-188A-ECBA-4FD6-2B962EE3D768}"/>
                </a:ext>
              </a:extLst>
            </p:cNvPr>
            <p:cNvSpPr/>
            <p:nvPr/>
          </p:nvSpPr>
          <p:spPr>
            <a:xfrm>
              <a:off x="3467831" y="4007563"/>
              <a:ext cx="794605" cy="23170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: 圆角 29">
              <a:extLst>
                <a:ext uri="{FF2B5EF4-FFF2-40B4-BE49-F238E27FC236}">
                  <a16:creationId xmlns:a16="http://schemas.microsoft.com/office/drawing/2014/main" id="{92CE0C8F-47D7-F2F9-3722-FBA50FFA78ED}"/>
                </a:ext>
              </a:extLst>
            </p:cNvPr>
            <p:cNvSpPr/>
            <p:nvPr/>
          </p:nvSpPr>
          <p:spPr>
            <a:xfrm>
              <a:off x="3482774" y="3666487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: 圆角 27">
              <a:extLst>
                <a:ext uri="{FF2B5EF4-FFF2-40B4-BE49-F238E27FC236}">
                  <a16:creationId xmlns:a16="http://schemas.microsoft.com/office/drawing/2014/main" id="{5E2E5A45-FA5A-64A4-A6BC-0664B962EB6B}"/>
                </a:ext>
              </a:extLst>
            </p:cNvPr>
            <p:cNvSpPr/>
            <p:nvPr/>
          </p:nvSpPr>
          <p:spPr>
            <a:xfrm>
              <a:off x="3477547" y="4356904"/>
              <a:ext cx="784888" cy="239519"/>
            </a:xfrm>
            <a:prstGeom prst="roundRect">
              <a:avLst/>
            </a:prstGeom>
            <a:solidFill>
              <a:srgbClr val="D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: 圆角 29">
              <a:extLst>
                <a:ext uri="{FF2B5EF4-FFF2-40B4-BE49-F238E27FC236}">
                  <a16:creationId xmlns:a16="http://schemas.microsoft.com/office/drawing/2014/main" id="{2D7E6EA0-0CD2-95B5-9991-4F74E073FD10}"/>
                </a:ext>
              </a:extLst>
            </p:cNvPr>
            <p:cNvSpPr/>
            <p:nvPr/>
          </p:nvSpPr>
          <p:spPr>
            <a:xfrm>
              <a:off x="3477546" y="4705859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: 圆角 30">
              <a:extLst>
                <a:ext uri="{FF2B5EF4-FFF2-40B4-BE49-F238E27FC236}">
                  <a16:creationId xmlns:a16="http://schemas.microsoft.com/office/drawing/2014/main" id="{6C6AA42A-58F8-5C77-D105-9F9413AAC462}"/>
                </a:ext>
              </a:extLst>
            </p:cNvPr>
            <p:cNvSpPr/>
            <p:nvPr/>
          </p:nvSpPr>
          <p:spPr>
            <a:xfrm>
              <a:off x="3381376" y="3253218"/>
              <a:ext cx="971550" cy="1785507"/>
            </a:xfrm>
            <a:prstGeom prst="roundRect">
              <a:avLst/>
            </a:prstGeom>
            <a:noFill/>
            <a:ln w="158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8181449-3E03-E77E-51CA-6E79BD83A650}"/>
              </a:ext>
            </a:extLst>
          </p:cNvPr>
          <p:cNvGrpSpPr/>
          <p:nvPr/>
        </p:nvGrpSpPr>
        <p:grpSpPr>
          <a:xfrm>
            <a:off x="3849947" y="3066644"/>
            <a:ext cx="971550" cy="1785507"/>
            <a:chOff x="3381376" y="3253218"/>
            <a:chExt cx="971550" cy="1785507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A82B26CF-D993-621D-CD54-474F225DC2FE}"/>
                </a:ext>
              </a:extLst>
            </p:cNvPr>
            <p:cNvSpPr/>
            <p:nvPr/>
          </p:nvSpPr>
          <p:spPr>
            <a:xfrm>
              <a:off x="3493227" y="3325080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4ABE49DC-30E6-55A9-D0D0-C1C0D1736E3F}"/>
                </a:ext>
              </a:extLst>
            </p:cNvPr>
            <p:cNvSpPr/>
            <p:nvPr/>
          </p:nvSpPr>
          <p:spPr>
            <a:xfrm>
              <a:off x="3467830" y="3676085"/>
              <a:ext cx="794605" cy="23170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784BA590-EBA5-4689-D4F4-5B79A8B5CAD9}"/>
                </a:ext>
              </a:extLst>
            </p:cNvPr>
            <p:cNvSpPr/>
            <p:nvPr/>
          </p:nvSpPr>
          <p:spPr>
            <a:xfrm>
              <a:off x="3477547" y="4350949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矩形: 圆角 27">
              <a:extLst>
                <a:ext uri="{FF2B5EF4-FFF2-40B4-BE49-F238E27FC236}">
                  <a16:creationId xmlns:a16="http://schemas.microsoft.com/office/drawing/2014/main" id="{A82E464D-945E-2A55-2CA2-6D9B7F1DAF28}"/>
                </a:ext>
              </a:extLst>
            </p:cNvPr>
            <p:cNvSpPr/>
            <p:nvPr/>
          </p:nvSpPr>
          <p:spPr>
            <a:xfrm>
              <a:off x="3472688" y="4009658"/>
              <a:ext cx="784888" cy="239519"/>
            </a:xfrm>
            <a:prstGeom prst="roundRect">
              <a:avLst/>
            </a:prstGeom>
            <a:solidFill>
              <a:srgbClr val="D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矩形: 圆角 29">
              <a:extLst>
                <a:ext uri="{FF2B5EF4-FFF2-40B4-BE49-F238E27FC236}">
                  <a16:creationId xmlns:a16="http://schemas.microsoft.com/office/drawing/2014/main" id="{4FDF24A8-0A59-2CAB-B8DA-7F1D5D09E346}"/>
                </a:ext>
              </a:extLst>
            </p:cNvPr>
            <p:cNvSpPr/>
            <p:nvPr/>
          </p:nvSpPr>
          <p:spPr>
            <a:xfrm>
              <a:off x="3477546" y="4705859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矩形: 圆角 30">
              <a:extLst>
                <a:ext uri="{FF2B5EF4-FFF2-40B4-BE49-F238E27FC236}">
                  <a16:creationId xmlns:a16="http://schemas.microsoft.com/office/drawing/2014/main" id="{A0BA1E4B-C755-3A1D-006E-A81A388D52AE}"/>
                </a:ext>
              </a:extLst>
            </p:cNvPr>
            <p:cNvSpPr/>
            <p:nvPr/>
          </p:nvSpPr>
          <p:spPr>
            <a:xfrm>
              <a:off x="3381376" y="3253218"/>
              <a:ext cx="971550" cy="1785507"/>
            </a:xfrm>
            <a:prstGeom prst="roundRect">
              <a:avLst/>
            </a:prstGeom>
            <a:noFill/>
            <a:ln w="158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4C78E0A-D582-AB58-8630-32138FB32A15}"/>
              </a:ext>
            </a:extLst>
          </p:cNvPr>
          <p:cNvGrpSpPr/>
          <p:nvPr/>
        </p:nvGrpSpPr>
        <p:grpSpPr>
          <a:xfrm>
            <a:off x="1509415" y="3066645"/>
            <a:ext cx="971550" cy="1785507"/>
            <a:chOff x="3381376" y="3253218"/>
            <a:chExt cx="971550" cy="1785507"/>
          </a:xfrm>
        </p:grpSpPr>
        <p:sp>
          <p:nvSpPr>
            <p:cNvPr id="35" name="矩形: 圆角 27">
              <a:extLst>
                <a:ext uri="{FF2B5EF4-FFF2-40B4-BE49-F238E27FC236}">
                  <a16:creationId xmlns:a16="http://schemas.microsoft.com/office/drawing/2014/main" id="{DFADD69C-7F1E-20FF-F3AC-F9C3760850F8}"/>
                </a:ext>
              </a:extLst>
            </p:cNvPr>
            <p:cNvSpPr/>
            <p:nvPr/>
          </p:nvSpPr>
          <p:spPr>
            <a:xfrm>
              <a:off x="3493227" y="3325080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: 圆角 28">
              <a:extLst>
                <a:ext uri="{FF2B5EF4-FFF2-40B4-BE49-F238E27FC236}">
                  <a16:creationId xmlns:a16="http://schemas.microsoft.com/office/drawing/2014/main" id="{2F745162-ED70-1F71-4DA9-0AC4FB4B8759}"/>
                </a:ext>
              </a:extLst>
            </p:cNvPr>
            <p:cNvSpPr/>
            <p:nvPr/>
          </p:nvSpPr>
          <p:spPr>
            <a:xfrm>
              <a:off x="3467831" y="4007563"/>
              <a:ext cx="794605" cy="23170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: 圆角 29">
              <a:extLst>
                <a:ext uri="{FF2B5EF4-FFF2-40B4-BE49-F238E27FC236}">
                  <a16:creationId xmlns:a16="http://schemas.microsoft.com/office/drawing/2014/main" id="{71898204-4D33-E595-3272-A56B3860A972}"/>
                </a:ext>
              </a:extLst>
            </p:cNvPr>
            <p:cNvSpPr/>
            <p:nvPr/>
          </p:nvSpPr>
          <p:spPr>
            <a:xfrm>
              <a:off x="3477547" y="4350949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: 圆角 27">
              <a:extLst>
                <a:ext uri="{FF2B5EF4-FFF2-40B4-BE49-F238E27FC236}">
                  <a16:creationId xmlns:a16="http://schemas.microsoft.com/office/drawing/2014/main" id="{8CB45BE7-C638-291F-1255-A2A42158F4F7}"/>
                </a:ext>
              </a:extLst>
            </p:cNvPr>
            <p:cNvSpPr/>
            <p:nvPr/>
          </p:nvSpPr>
          <p:spPr>
            <a:xfrm>
              <a:off x="3484539" y="4685701"/>
              <a:ext cx="784888" cy="239519"/>
            </a:xfrm>
            <a:prstGeom prst="roundRect">
              <a:avLst/>
            </a:prstGeom>
            <a:solidFill>
              <a:srgbClr val="D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: 圆角 29">
              <a:extLst>
                <a:ext uri="{FF2B5EF4-FFF2-40B4-BE49-F238E27FC236}">
                  <a16:creationId xmlns:a16="http://schemas.microsoft.com/office/drawing/2014/main" id="{2F85E645-4E45-1199-129D-F51BB449837C}"/>
                </a:ext>
              </a:extLst>
            </p:cNvPr>
            <p:cNvSpPr/>
            <p:nvPr/>
          </p:nvSpPr>
          <p:spPr>
            <a:xfrm>
              <a:off x="3478318" y="3658052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: 圆角 30">
              <a:extLst>
                <a:ext uri="{FF2B5EF4-FFF2-40B4-BE49-F238E27FC236}">
                  <a16:creationId xmlns:a16="http://schemas.microsoft.com/office/drawing/2014/main" id="{C617B4E9-C749-5D9E-E4D5-97C9E897967C}"/>
                </a:ext>
              </a:extLst>
            </p:cNvPr>
            <p:cNvSpPr/>
            <p:nvPr/>
          </p:nvSpPr>
          <p:spPr>
            <a:xfrm>
              <a:off x="3381376" y="3253218"/>
              <a:ext cx="971550" cy="1785507"/>
            </a:xfrm>
            <a:prstGeom prst="roundRect">
              <a:avLst/>
            </a:prstGeom>
            <a:noFill/>
            <a:ln w="158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1" name="矩形: 圆角 27">
            <a:extLst>
              <a:ext uri="{FF2B5EF4-FFF2-40B4-BE49-F238E27FC236}">
                <a16:creationId xmlns:a16="http://schemas.microsoft.com/office/drawing/2014/main" id="{9FC31BDD-46BC-3EAC-1A26-7BDD51A5A5AA}"/>
              </a:ext>
            </a:extLst>
          </p:cNvPr>
          <p:cNvSpPr/>
          <p:nvPr/>
        </p:nvSpPr>
        <p:spPr>
          <a:xfrm>
            <a:off x="1605587" y="5081075"/>
            <a:ext cx="784888" cy="239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: 圆角 27">
            <a:extLst>
              <a:ext uri="{FF2B5EF4-FFF2-40B4-BE49-F238E27FC236}">
                <a16:creationId xmlns:a16="http://schemas.microsoft.com/office/drawing/2014/main" id="{97B5900A-1A5B-954F-0AFD-7B8A52AF5315}"/>
              </a:ext>
            </a:extLst>
          </p:cNvPr>
          <p:cNvSpPr/>
          <p:nvPr/>
        </p:nvSpPr>
        <p:spPr>
          <a:xfrm>
            <a:off x="2749825" y="5081074"/>
            <a:ext cx="784888" cy="239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: 圆角 27">
            <a:extLst>
              <a:ext uri="{FF2B5EF4-FFF2-40B4-BE49-F238E27FC236}">
                <a16:creationId xmlns:a16="http://schemas.microsoft.com/office/drawing/2014/main" id="{727CC7CF-98F7-F299-CE5B-3A55C0C1A738}"/>
              </a:ext>
            </a:extLst>
          </p:cNvPr>
          <p:cNvSpPr/>
          <p:nvPr/>
        </p:nvSpPr>
        <p:spPr>
          <a:xfrm>
            <a:off x="3936401" y="5081074"/>
            <a:ext cx="784888" cy="239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: 圆角 27">
            <a:extLst>
              <a:ext uri="{FF2B5EF4-FFF2-40B4-BE49-F238E27FC236}">
                <a16:creationId xmlns:a16="http://schemas.microsoft.com/office/drawing/2014/main" id="{7D630A57-5A64-45FE-ED6D-9ED376745045}"/>
              </a:ext>
            </a:extLst>
          </p:cNvPr>
          <p:cNvSpPr/>
          <p:nvPr/>
        </p:nvSpPr>
        <p:spPr>
          <a:xfrm>
            <a:off x="5122977" y="5079219"/>
            <a:ext cx="784888" cy="239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: 圆角 27">
            <a:extLst>
              <a:ext uri="{FF2B5EF4-FFF2-40B4-BE49-F238E27FC236}">
                <a16:creationId xmlns:a16="http://schemas.microsoft.com/office/drawing/2014/main" id="{3D96788C-DC9B-BBD5-255B-78B55A0ECD85}"/>
              </a:ext>
            </a:extLst>
          </p:cNvPr>
          <p:cNvSpPr/>
          <p:nvPr/>
        </p:nvSpPr>
        <p:spPr>
          <a:xfrm>
            <a:off x="6286650" y="5079219"/>
            <a:ext cx="784888" cy="239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B10C824B-6AB8-0ADC-44A5-BF90B6C175C2}"/>
              </a:ext>
            </a:extLst>
          </p:cNvPr>
          <p:cNvGrpSpPr/>
          <p:nvPr/>
        </p:nvGrpSpPr>
        <p:grpSpPr>
          <a:xfrm>
            <a:off x="9445013" y="3118999"/>
            <a:ext cx="971550" cy="1785507"/>
            <a:chOff x="8790804" y="3066641"/>
            <a:chExt cx="971550" cy="1785507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3B8147F2-0C7F-7724-5850-AD89426F87A4}"/>
                </a:ext>
              </a:extLst>
            </p:cNvPr>
            <p:cNvGrpSpPr/>
            <p:nvPr/>
          </p:nvGrpSpPr>
          <p:grpSpPr>
            <a:xfrm>
              <a:off x="8790804" y="3066641"/>
              <a:ext cx="971550" cy="1785507"/>
              <a:chOff x="3381376" y="3253218"/>
              <a:chExt cx="971550" cy="1785507"/>
            </a:xfrm>
          </p:grpSpPr>
          <p:sp>
            <p:nvSpPr>
              <p:cNvPr id="48" name="矩形: 圆角 27">
                <a:extLst>
                  <a:ext uri="{FF2B5EF4-FFF2-40B4-BE49-F238E27FC236}">
                    <a16:creationId xmlns:a16="http://schemas.microsoft.com/office/drawing/2014/main" id="{5AE80D56-3EFE-FDFD-2C07-B15B9F739ABB}"/>
                  </a:ext>
                </a:extLst>
              </p:cNvPr>
              <p:cNvSpPr/>
              <p:nvPr/>
            </p:nvSpPr>
            <p:spPr>
              <a:xfrm>
                <a:off x="3477548" y="3675757"/>
                <a:ext cx="784888" cy="232036"/>
              </a:xfrm>
              <a:prstGeom prst="round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</a:t>
                </a:r>
                <a:r>
                  <a:rPr lang="en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矩形: 圆角 28">
                <a:extLst>
                  <a:ext uri="{FF2B5EF4-FFF2-40B4-BE49-F238E27FC236}">
                    <a16:creationId xmlns:a16="http://schemas.microsoft.com/office/drawing/2014/main" id="{7A809422-1522-CDA7-95A6-4119EA9F8839}"/>
                  </a:ext>
                </a:extLst>
              </p:cNvPr>
              <p:cNvSpPr/>
              <p:nvPr/>
            </p:nvSpPr>
            <p:spPr>
              <a:xfrm>
                <a:off x="3467831" y="4007563"/>
                <a:ext cx="794605" cy="231706"/>
              </a:xfrm>
              <a:prstGeom prst="round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</a:t>
                </a:r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矩形: 圆角 29">
                <a:extLst>
                  <a:ext uri="{FF2B5EF4-FFF2-40B4-BE49-F238E27FC236}">
                    <a16:creationId xmlns:a16="http://schemas.microsoft.com/office/drawing/2014/main" id="{88B37444-73F1-2A0B-565E-A24DB0AEE034}"/>
                  </a:ext>
                </a:extLst>
              </p:cNvPr>
              <p:cNvSpPr/>
              <p:nvPr/>
            </p:nvSpPr>
            <p:spPr>
              <a:xfrm>
                <a:off x="3477547" y="4350949"/>
                <a:ext cx="784889" cy="231704"/>
              </a:xfrm>
              <a:prstGeom prst="round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</a:t>
                </a:r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矩形: 圆角 29">
                <a:extLst>
                  <a:ext uri="{FF2B5EF4-FFF2-40B4-BE49-F238E27FC236}">
                    <a16:creationId xmlns:a16="http://schemas.microsoft.com/office/drawing/2014/main" id="{5805F141-5A1C-FD35-D33D-8C9BF7917DF4}"/>
                  </a:ext>
                </a:extLst>
              </p:cNvPr>
              <p:cNvSpPr/>
              <p:nvPr/>
            </p:nvSpPr>
            <p:spPr>
              <a:xfrm>
                <a:off x="3477546" y="4705859"/>
                <a:ext cx="784889" cy="231704"/>
              </a:xfrm>
              <a:prstGeom prst="round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</a:t>
                </a:r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矩形: 圆角 30">
                <a:extLst>
                  <a:ext uri="{FF2B5EF4-FFF2-40B4-BE49-F238E27FC236}">
                    <a16:creationId xmlns:a16="http://schemas.microsoft.com/office/drawing/2014/main" id="{0636215F-F453-103A-E045-9BA0BCC0DD6A}"/>
                  </a:ext>
                </a:extLst>
              </p:cNvPr>
              <p:cNvSpPr/>
              <p:nvPr/>
            </p:nvSpPr>
            <p:spPr>
              <a:xfrm>
                <a:off x="3381376" y="3253218"/>
                <a:ext cx="971550" cy="1785507"/>
              </a:xfrm>
              <a:prstGeom prst="roundRect">
                <a:avLst/>
              </a:prstGeom>
              <a:noFill/>
              <a:ln w="15875">
                <a:solidFill>
                  <a:schemeClr val="accent5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4" name="矩形: 圆角 27">
              <a:extLst>
                <a:ext uri="{FF2B5EF4-FFF2-40B4-BE49-F238E27FC236}">
                  <a16:creationId xmlns:a16="http://schemas.microsoft.com/office/drawing/2014/main" id="{1AEFEE1A-F56D-DABD-FD9E-F4E312EE6E77}"/>
                </a:ext>
              </a:extLst>
            </p:cNvPr>
            <p:cNvSpPr/>
            <p:nvPr/>
          </p:nvSpPr>
          <p:spPr>
            <a:xfrm>
              <a:off x="8882117" y="3161847"/>
              <a:ext cx="784888" cy="232036"/>
            </a:xfrm>
            <a:prstGeom prst="roundRect">
              <a:avLst/>
            </a:prstGeom>
            <a:ln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B915FE1F-77EA-800C-83C1-D94B6053B341}"/>
              </a:ext>
            </a:extLst>
          </p:cNvPr>
          <p:cNvGrpSpPr/>
          <p:nvPr/>
        </p:nvGrpSpPr>
        <p:grpSpPr>
          <a:xfrm>
            <a:off x="8000639" y="3066640"/>
            <a:ext cx="971550" cy="1785507"/>
            <a:chOff x="7854152" y="3066641"/>
            <a:chExt cx="971550" cy="1785507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66CF29AF-8FE2-B582-B3F0-C2DD0AE39E66}"/>
                </a:ext>
              </a:extLst>
            </p:cNvPr>
            <p:cNvGrpSpPr/>
            <p:nvPr/>
          </p:nvGrpSpPr>
          <p:grpSpPr>
            <a:xfrm>
              <a:off x="7854152" y="3066641"/>
              <a:ext cx="971550" cy="1785507"/>
              <a:chOff x="8790804" y="3066641"/>
              <a:chExt cx="971550" cy="1785507"/>
            </a:xfrm>
          </p:grpSpPr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0ADA4F6D-26C9-94CA-C7E7-A26C469D9CF1}"/>
                  </a:ext>
                </a:extLst>
              </p:cNvPr>
              <p:cNvGrpSpPr/>
              <p:nvPr/>
            </p:nvGrpSpPr>
            <p:grpSpPr>
              <a:xfrm>
                <a:off x="8790804" y="3066641"/>
                <a:ext cx="971550" cy="1785507"/>
                <a:chOff x="3381376" y="3253218"/>
                <a:chExt cx="971550" cy="1785507"/>
              </a:xfrm>
            </p:grpSpPr>
            <p:sp>
              <p:nvSpPr>
                <p:cNvPr id="59" name="矩形: 圆角 27">
                  <a:extLst>
                    <a:ext uri="{FF2B5EF4-FFF2-40B4-BE49-F238E27FC236}">
                      <a16:creationId xmlns:a16="http://schemas.microsoft.com/office/drawing/2014/main" id="{2FAA50C5-EDB9-185C-55B2-4A49A33F396A}"/>
                    </a:ext>
                  </a:extLst>
                </p:cNvPr>
                <p:cNvSpPr/>
                <p:nvPr/>
              </p:nvSpPr>
              <p:spPr>
                <a:xfrm>
                  <a:off x="3477548" y="3675757"/>
                  <a:ext cx="784888" cy="232036"/>
                </a:xfrm>
                <a:prstGeom prst="roundRect">
                  <a:avLst/>
                </a:pr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" altLang="zh-CN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Predictions</a:t>
                  </a:r>
                  <a:r>
                    <a:rPr lang="en" altLang="zh-CN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矩形: 圆角 30">
                  <a:extLst>
                    <a:ext uri="{FF2B5EF4-FFF2-40B4-BE49-F238E27FC236}">
                      <a16:creationId xmlns:a16="http://schemas.microsoft.com/office/drawing/2014/main" id="{87F974A4-00CA-C247-DC6D-9821870F5727}"/>
                    </a:ext>
                  </a:extLst>
                </p:cNvPr>
                <p:cNvSpPr/>
                <p:nvPr/>
              </p:nvSpPr>
              <p:spPr>
                <a:xfrm>
                  <a:off x="3381376" y="3253218"/>
                  <a:ext cx="971550" cy="1785507"/>
                </a:xfrm>
                <a:prstGeom prst="roundRect">
                  <a:avLst/>
                </a:prstGeom>
                <a:noFill/>
                <a:ln w="1587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58" name="矩形: 圆角 27">
                <a:extLst>
                  <a:ext uri="{FF2B5EF4-FFF2-40B4-BE49-F238E27FC236}">
                    <a16:creationId xmlns:a16="http://schemas.microsoft.com/office/drawing/2014/main" id="{586896BF-0ECF-2354-41D0-214E5219A9BC}"/>
                  </a:ext>
                </a:extLst>
              </p:cNvPr>
              <p:cNvSpPr/>
              <p:nvPr/>
            </p:nvSpPr>
            <p:spPr>
              <a:xfrm>
                <a:off x="8882117" y="3161847"/>
                <a:ext cx="784888" cy="232036"/>
              </a:xfrm>
              <a:prstGeom prst="round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Predictions </a:t>
                </a:r>
                <a:endParaRPr lang="zh-CN" alt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6" name="矩形: 圆角 27">
              <a:extLst>
                <a:ext uri="{FF2B5EF4-FFF2-40B4-BE49-F238E27FC236}">
                  <a16:creationId xmlns:a16="http://schemas.microsoft.com/office/drawing/2014/main" id="{87DA80A0-A629-95AB-B1B5-6A4031B76F96}"/>
                </a:ext>
              </a:extLst>
            </p:cNvPr>
            <p:cNvSpPr/>
            <p:nvPr/>
          </p:nvSpPr>
          <p:spPr>
            <a:xfrm>
              <a:off x="7945465" y="3823084"/>
              <a:ext cx="784888" cy="232036"/>
            </a:xfrm>
            <a:prstGeom prst="round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Predictions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矩形: 圆角 27">
              <a:extLst>
                <a:ext uri="{FF2B5EF4-FFF2-40B4-BE49-F238E27FC236}">
                  <a16:creationId xmlns:a16="http://schemas.microsoft.com/office/drawing/2014/main" id="{BE7792F9-BD57-C3AF-15C4-F8A6E601DBA0}"/>
                </a:ext>
              </a:extLst>
            </p:cNvPr>
            <p:cNvSpPr/>
            <p:nvPr/>
          </p:nvSpPr>
          <p:spPr>
            <a:xfrm>
              <a:off x="7945465" y="4160114"/>
              <a:ext cx="784888" cy="232036"/>
            </a:xfrm>
            <a:prstGeom prst="round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Predictions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矩形: 圆角 27">
              <a:extLst>
                <a:ext uri="{FF2B5EF4-FFF2-40B4-BE49-F238E27FC236}">
                  <a16:creationId xmlns:a16="http://schemas.microsoft.com/office/drawing/2014/main" id="{E79B5CB3-1FAE-81D4-7708-E32B626D48DF}"/>
                </a:ext>
              </a:extLst>
            </p:cNvPr>
            <p:cNvSpPr/>
            <p:nvPr/>
          </p:nvSpPr>
          <p:spPr>
            <a:xfrm>
              <a:off x="7945465" y="4506756"/>
              <a:ext cx="784888" cy="232036"/>
            </a:xfrm>
            <a:prstGeom prst="round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Predictions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矩形: 圆角 27">
            <a:extLst>
              <a:ext uri="{FF2B5EF4-FFF2-40B4-BE49-F238E27FC236}">
                <a16:creationId xmlns:a16="http://schemas.microsoft.com/office/drawing/2014/main" id="{9C29FB89-EDD1-7FD6-C411-B45B8DE54E63}"/>
              </a:ext>
            </a:extLst>
          </p:cNvPr>
          <p:cNvSpPr/>
          <p:nvPr/>
        </p:nvSpPr>
        <p:spPr>
          <a:xfrm>
            <a:off x="8064528" y="5066989"/>
            <a:ext cx="784888" cy="2395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  <a:endParaRPr lang="zh-CN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E1EEE25B-A5F7-B1A2-2A10-7E13AD15B7DD}"/>
              </a:ext>
            </a:extLst>
          </p:cNvPr>
          <p:cNvCxnSpPr>
            <a:cxnSpLocks/>
          </p:cNvCxnSpPr>
          <p:nvPr/>
        </p:nvCxnSpPr>
        <p:spPr>
          <a:xfrm flipV="1">
            <a:off x="7071538" y="3357574"/>
            <a:ext cx="833752" cy="40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76F4270E-3F1B-298B-C2B7-6FB159D88BC8}"/>
              </a:ext>
            </a:extLst>
          </p:cNvPr>
          <p:cNvCxnSpPr>
            <a:cxnSpLocks/>
          </p:cNvCxnSpPr>
          <p:nvPr/>
        </p:nvCxnSpPr>
        <p:spPr>
          <a:xfrm flipV="1">
            <a:off x="5852246" y="3713130"/>
            <a:ext cx="2057902" cy="56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4F89D30B-F2FB-28FB-C7BB-A4E325060232}"/>
              </a:ext>
            </a:extLst>
          </p:cNvPr>
          <p:cNvCxnSpPr>
            <a:cxnSpLocks/>
          </p:cNvCxnSpPr>
          <p:nvPr/>
        </p:nvCxnSpPr>
        <p:spPr>
          <a:xfrm flipV="1">
            <a:off x="4731006" y="4045067"/>
            <a:ext cx="3186134" cy="24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88800247-9351-C88D-77FD-D54BD4252533}"/>
              </a:ext>
            </a:extLst>
          </p:cNvPr>
          <p:cNvCxnSpPr>
            <a:cxnSpLocks/>
          </p:cNvCxnSpPr>
          <p:nvPr/>
        </p:nvCxnSpPr>
        <p:spPr>
          <a:xfrm>
            <a:off x="3527395" y="4395745"/>
            <a:ext cx="438974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0DAE22F9-C4A6-134C-ED8A-6BBD30F67AD7}"/>
              </a:ext>
            </a:extLst>
          </p:cNvPr>
          <p:cNvCxnSpPr>
            <a:cxnSpLocks/>
          </p:cNvCxnSpPr>
          <p:nvPr/>
        </p:nvCxnSpPr>
        <p:spPr>
          <a:xfrm flipV="1">
            <a:off x="2334694" y="4738337"/>
            <a:ext cx="5582446" cy="75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66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8B68DE69-9457-58D8-B240-9085F3284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875" y="65610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RandomForestClassifier，AdaBoostClassifier，CatBoostClassifier， MLPClassifier(多层感知机)，ExtraTreesClassifier，Gradient Boosting Classifier，KNN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5D4A74E-5F2F-D46D-B686-DDE6E897294C}"/>
              </a:ext>
            </a:extLst>
          </p:cNvPr>
          <p:cNvGrpSpPr/>
          <p:nvPr/>
        </p:nvGrpSpPr>
        <p:grpSpPr>
          <a:xfrm>
            <a:off x="388091" y="641914"/>
            <a:ext cx="8767784" cy="4653888"/>
            <a:chOff x="1641334" y="995345"/>
            <a:chExt cx="8767784" cy="465388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6AE9F3-5A9C-8AB9-6B51-E18822B24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1334" y="995345"/>
              <a:ext cx="8767784" cy="4653888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19BB01E-97C3-6EF6-CD46-3E8FD42A6FD8}"/>
                </a:ext>
              </a:extLst>
            </p:cNvPr>
            <p:cNvSpPr/>
            <p:nvPr/>
          </p:nvSpPr>
          <p:spPr>
            <a:xfrm>
              <a:off x="3200400" y="3075214"/>
              <a:ext cx="1208314" cy="185057"/>
            </a:xfrm>
            <a:prstGeom prst="rect">
              <a:avLst/>
            </a:prstGeom>
            <a:solidFill>
              <a:srgbClr val="3F88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D11AB23-7093-83CE-C47A-5222EDE3BA3D}"/>
                </a:ext>
              </a:extLst>
            </p:cNvPr>
            <p:cNvSpPr/>
            <p:nvPr/>
          </p:nvSpPr>
          <p:spPr>
            <a:xfrm>
              <a:off x="7434942" y="3597729"/>
              <a:ext cx="1491343" cy="478971"/>
            </a:xfrm>
            <a:prstGeom prst="rect">
              <a:avLst/>
            </a:prstGeom>
            <a:solidFill>
              <a:srgbClr val="3F88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CDC37D3-E529-10AD-7424-6C7180A6949A}"/>
                </a:ext>
              </a:extLst>
            </p:cNvPr>
            <p:cNvSpPr/>
            <p:nvPr/>
          </p:nvSpPr>
          <p:spPr>
            <a:xfrm>
              <a:off x="3200400" y="3284801"/>
              <a:ext cx="1599071" cy="320806"/>
            </a:xfrm>
            <a:prstGeom prst="rect">
              <a:avLst/>
            </a:prstGeom>
            <a:solidFill>
              <a:srgbClr val="39A2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7EB59C3-6CAF-1CA4-499D-18FA302FABF1}"/>
                </a:ext>
              </a:extLst>
            </p:cNvPr>
            <p:cNvSpPr/>
            <p:nvPr/>
          </p:nvSpPr>
          <p:spPr>
            <a:xfrm>
              <a:off x="3499756" y="3605607"/>
              <a:ext cx="1599071" cy="334860"/>
            </a:xfrm>
            <a:prstGeom prst="rect">
              <a:avLst/>
            </a:prstGeom>
            <a:solidFill>
              <a:srgbClr val="BAE3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D95B719-A50A-54D5-714F-C0564B98B6F9}"/>
                </a:ext>
              </a:extLst>
            </p:cNvPr>
            <p:cNvSpPr/>
            <p:nvPr/>
          </p:nvSpPr>
          <p:spPr>
            <a:xfrm>
              <a:off x="4152902" y="4019323"/>
              <a:ext cx="1208314" cy="185057"/>
            </a:xfrm>
            <a:prstGeom prst="rect">
              <a:avLst/>
            </a:prstGeom>
            <a:solidFill>
              <a:srgbClr val="5CC97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39BED37-2277-394C-AF9C-C1E4FCA02A0E}"/>
                </a:ext>
              </a:extLst>
            </p:cNvPr>
            <p:cNvSpPr/>
            <p:nvPr/>
          </p:nvSpPr>
          <p:spPr>
            <a:xfrm>
              <a:off x="2566818" y="2645972"/>
              <a:ext cx="1586084" cy="340131"/>
            </a:xfrm>
            <a:prstGeom prst="rect">
              <a:avLst/>
            </a:prstGeom>
            <a:solidFill>
              <a:srgbClr val="32AA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04B25C-E790-8A04-FF2E-EC55FA5D2D58}"/>
                </a:ext>
              </a:extLst>
            </p:cNvPr>
            <p:cNvSpPr txBox="1"/>
            <p:nvPr/>
          </p:nvSpPr>
          <p:spPr>
            <a:xfrm>
              <a:off x="3010098" y="2625675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NewRomanPS-BoldMT"/>
                  <a:ea typeface="Adobe 黑体 Std R" panose="020B0400000000000000" pitchFamily="34" charset="-122"/>
                </a:rPr>
                <a:t>AdaBoost</a:t>
              </a:r>
              <a:endParaRPr lang="zh-CN" altLang="en-US" dirty="0">
                <a:solidFill>
                  <a:schemeClr val="bg1"/>
                </a:solidFill>
                <a:latin typeface="TimesNewRomanPS-BoldMT"/>
                <a:ea typeface="Adobe 黑体 Std R" panose="020B0400000000000000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E0DBC54-6C39-6AC3-336A-80F30F1E1B32}"/>
                </a:ext>
              </a:extLst>
            </p:cNvPr>
            <p:cNvSpPr/>
            <p:nvPr/>
          </p:nvSpPr>
          <p:spPr>
            <a:xfrm>
              <a:off x="2356757" y="2383157"/>
              <a:ext cx="1409700" cy="262769"/>
            </a:xfrm>
            <a:prstGeom prst="rect">
              <a:avLst/>
            </a:prstGeom>
            <a:solidFill>
              <a:srgbClr val="62D3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E381F7B-8043-E474-05DE-3B45D554FF28}"/>
                </a:ext>
              </a:extLst>
            </p:cNvPr>
            <p:cNvSpPr txBox="1"/>
            <p:nvPr/>
          </p:nvSpPr>
          <p:spPr>
            <a:xfrm>
              <a:off x="2615293" y="2309333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NewRomanPS-BoldMT"/>
                  <a:ea typeface="Adobe 黑体 Std R" panose="020B0400000000000000" pitchFamily="34" charset="-122"/>
                </a:rPr>
                <a:t>RandForest</a:t>
              </a:r>
              <a:endParaRPr lang="zh-CN" altLang="en-US" dirty="0">
                <a:solidFill>
                  <a:schemeClr val="bg1"/>
                </a:solidFill>
                <a:latin typeface="TimesNewRomanPS-BoldMT"/>
                <a:ea typeface="Adobe 黑体 Std R" panose="020B0400000000000000" pitchFamily="3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2965B97-2442-2698-7EB1-FB69F94C9449}"/>
                </a:ext>
              </a:extLst>
            </p:cNvPr>
            <p:cNvSpPr txBox="1"/>
            <p:nvPr/>
          </p:nvSpPr>
          <p:spPr>
            <a:xfrm>
              <a:off x="3399064" y="2942347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NewRomanPS-BoldMT"/>
                  <a:ea typeface="Adobe 黑体 Std R" panose="020B0400000000000000" pitchFamily="34" charset="-122"/>
                </a:rPr>
                <a:t>CatBoost</a:t>
              </a:r>
              <a:endParaRPr lang="zh-CN" altLang="en-US" dirty="0">
                <a:solidFill>
                  <a:schemeClr val="bg1"/>
                </a:solidFill>
                <a:latin typeface="TimesNewRomanPS-BoldMT"/>
                <a:ea typeface="Adobe 黑体 Std R" panose="020B0400000000000000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01ACEAD-4F67-A02F-0690-CB548FB7B974}"/>
                </a:ext>
              </a:extLst>
            </p:cNvPr>
            <p:cNvSpPr txBox="1"/>
            <p:nvPr/>
          </p:nvSpPr>
          <p:spPr>
            <a:xfrm>
              <a:off x="4744809" y="3924158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NewRomanPS-BoldMT"/>
                  <a:ea typeface="Adobe 黑体 Std R" panose="020B0400000000000000" pitchFamily="34" charset="-122"/>
                </a:rPr>
                <a:t>MLP</a:t>
              </a:r>
              <a:endParaRPr lang="zh-CN" altLang="en-US" dirty="0">
                <a:solidFill>
                  <a:schemeClr val="bg1"/>
                </a:solidFill>
                <a:latin typeface="TimesNewRomanPS-BoldMT"/>
                <a:ea typeface="Adobe 黑体 Std R" panose="020B0400000000000000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BA57EBF-870F-7ABB-804A-BD4E769351B2}"/>
                </a:ext>
              </a:extLst>
            </p:cNvPr>
            <p:cNvSpPr txBox="1"/>
            <p:nvPr/>
          </p:nvSpPr>
          <p:spPr>
            <a:xfrm>
              <a:off x="3581792" y="3252661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NewRomanPS-BoldMT"/>
                  <a:ea typeface="Adobe 黑体 Std R" panose="020B0400000000000000" pitchFamily="34" charset="-122"/>
                </a:rPr>
                <a:t>ExtraTrees</a:t>
              </a:r>
              <a:endParaRPr lang="zh-CN" altLang="en-US" dirty="0">
                <a:solidFill>
                  <a:schemeClr val="bg1"/>
                </a:solidFill>
                <a:latin typeface="TimesNewRomanPS-BoldMT"/>
                <a:ea typeface="Adobe 黑体 Std R" panose="020B0400000000000000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51AAD23-D483-B9CF-6B6C-101E7D56D015}"/>
                </a:ext>
              </a:extLst>
            </p:cNvPr>
            <p:cNvSpPr txBox="1"/>
            <p:nvPr/>
          </p:nvSpPr>
          <p:spPr>
            <a:xfrm>
              <a:off x="3904455" y="3602409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NewRomanPS-BoldMT"/>
                  <a:ea typeface="Adobe 黑体 Std R" panose="020B0400000000000000" pitchFamily="34" charset="-122"/>
                </a:rPr>
                <a:t>GB&amp;KNN</a:t>
              </a:r>
              <a:endParaRPr lang="zh-CN" altLang="en-US" dirty="0">
                <a:solidFill>
                  <a:schemeClr val="bg1"/>
                </a:solidFill>
                <a:latin typeface="TimesNewRomanPS-BoldMT"/>
                <a:ea typeface="Adobe 黑体 Std R" panose="020B0400000000000000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ADC0161-8071-B716-B545-1FBD2823D3F4}"/>
              </a:ext>
            </a:extLst>
          </p:cNvPr>
          <p:cNvSpPr txBox="1"/>
          <p:nvPr/>
        </p:nvSpPr>
        <p:spPr>
          <a:xfrm>
            <a:off x="5449659" y="3875637"/>
            <a:ext cx="6379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NewRomanPS-BoldMT"/>
              </a:rPr>
              <a:t>       GridSearchCV </a:t>
            </a:r>
            <a:endParaRPr lang="en-US" altLang="zh-CN" dirty="0">
              <a:solidFill>
                <a:schemeClr val="bg1"/>
              </a:solidFill>
              <a:latin typeface="TimesNewRomanPS-BoldMT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TimesNewRomanPS-BoldMT"/>
              </a:rPr>
              <a:t>H</a:t>
            </a:r>
            <a:r>
              <a:rPr lang="zh-CN" altLang="en-US" dirty="0">
                <a:solidFill>
                  <a:schemeClr val="bg1"/>
                </a:solidFill>
                <a:latin typeface="TimesNewRomanPS-BoldMT"/>
              </a:rPr>
              <a:t>yperparameter </a:t>
            </a:r>
            <a:r>
              <a:rPr lang="en-US" altLang="zh-CN" dirty="0">
                <a:solidFill>
                  <a:schemeClr val="bg1"/>
                </a:solidFill>
                <a:latin typeface="TimesNewRomanPS-BoldMT"/>
              </a:rPr>
              <a:t>T</a:t>
            </a:r>
            <a:r>
              <a:rPr lang="zh-CN" altLang="en-US" dirty="0">
                <a:solidFill>
                  <a:schemeClr val="bg1"/>
                </a:solidFill>
                <a:latin typeface="TimesNewRomanPS-BoldMT"/>
              </a:rPr>
              <a:t>uning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6C3BF31-EAC2-3D50-CC45-0BEAD1AF86F1}"/>
              </a:ext>
            </a:extLst>
          </p:cNvPr>
          <p:cNvSpPr txBox="1"/>
          <p:nvPr/>
        </p:nvSpPr>
        <p:spPr>
          <a:xfrm>
            <a:off x="7884548" y="7930051"/>
            <a:ext cx="2944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NewRomanPS-BoldMT"/>
              </a:rPr>
              <a:t>Area Under the Curve (AUC) metric </a:t>
            </a:r>
            <a:endParaRPr lang="en-US" altLang="zh-CN" dirty="0">
              <a:latin typeface="TimesNewRomanPS-BoldMT"/>
            </a:endParaRPr>
          </a:p>
          <a:p>
            <a:r>
              <a:rPr lang="en-US" altLang="zh-CN" dirty="0">
                <a:latin typeface="TimesNewRomanPS-BoldMT"/>
              </a:rPr>
              <a:t> </a:t>
            </a:r>
            <a:r>
              <a:rPr lang="zh-CN" altLang="en-US" dirty="0">
                <a:latin typeface="TimesNewRomanPS-BoldMT"/>
              </a:rPr>
              <a:t> </a:t>
            </a:r>
            <a:r>
              <a:rPr lang="en-US" altLang="zh-CN" dirty="0">
                <a:latin typeface="TimesNewRomanPS-BoldMT"/>
              </a:rPr>
              <a:t>E</a:t>
            </a:r>
            <a:r>
              <a:rPr lang="zh-CN" altLang="en-US" dirty="0">
                <a:latin typeface="TimesNewRomanPS-BoldMT"/>
              </a:rPr>
              <a:t>valuate the training effectiveness.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0A5518B-712B-0B5C-EEEA-2FB2B5E79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341" y="1909745"/>
            <a:ext cx="2420634" cy="3019721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C800C1C7-BEA7-C0B3-C219-448966FB5F09}"/>
              </a:ext>
            </a:extLst>
          </p:cNvPr>
          <p:cNvSpPr/>
          <p:nvPr/>
        </p:nvSpPr>
        <p:spPr>
          <a:xfrm rot="5400000">
            <a:off x="411403" y="2739130"/>
            <a:ext cx="1346725" cy="340131"/>
          </a:xfrm>
          <a:prstGeom prst="rect">
            <a:avLst/>
          </a:prstGeom>
          <a:solidFill>
            <a:srgbClr val="32AA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745E78F-DBFD-AAB3-727D-051C8530F8B7}"/>
              </a:ext>
            </a:extLst>
          </p:cNvPr>
          <p:cNvSpPr/>
          <p:nvPr/>
        </p:nvSpPr>
        <p:spPr>
          <a:xfrm rot="5400000">
            <a:off x="1413515" y="3714432"/>
            <a:ext cx="1229945" cy="340130"/>
          </a:xfrm>
          <a:prstGeom prst="rect">
            <a:avLst/>
          </a:prstGeom>
          <a:solidFill>
            <a:srgbClr val="BAE3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E9B3B91-B4FD-9D3A-CA2F-8FA41F961EAF}"/>
              </a:ext>
            </a:extLst>
          </p:cNvPr>
          <p:cNvSpPr/>
          <p:nvPr/>
        </p:nvSpPr>
        <p:spPr>
          <a:xfrm rot="5400000">
            <a:off x="1093280" y="3434644"/>
            <a:ext cx="1229944" cy="298373"/>
          </a:xfrm>
          <a:prstGeom prst="rect">
            <a:avLst/>
          </a:prstGeom>
          <a:solidFill>
            <a:srgbClr val="39A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80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35C00479-09CD-062B-8B7E-CCD7F1CE2FA4}"/>
              </a:ext>
            </a:extLst>
          </p:cNvPr>
          <p:cNvSpPr/>
          <p:nvPr/>
        </p:nvSpPr>
        <p:spPr>
          <a:xfrm>
            <a:off x="6518924" y="1161010"/>
            <a:ext cx="4639077" cy="4234543"/>
          </a:xfrm>
          <a:prstGeom prst="round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98ED2FD-79C2-CB33-A15E-EA8629E8E8DA}"/>
              </a:ext>
            </a:extLst>
          </p:cNvPr>
          <p:cNvGrpSpPr/>
          <p:nvPr/>
        </p:nvGrpSpPr>
        <p:grpSpPr>
          <a:xfrm>
            <a:off x="7147240" y="4497692"/>
            <a:ext cx="2419400" cy="338554"/>
            <a:chOff x="7760920" y="4001193"/>
            <a:chExt cx="2419400" cy="338554"/>
          </a:xfrm>
        </p:grpSpPr>
        <p:sp>
          <p:nvSpPr>
            <p:cNvPr id="9" name="矩形: 圆角 27">
              <a:extLst>
                <a:ext uri="{FF2B5EF4-FFF2-40B4-BE49-F238E27FC236}">
                  <a16:creationId xmlns:a16="http://schemas.microsoft.com/office/drawing/2014/main" id="{C3D10AEC-1183-CCD3-69F9-940E43CE8C97}"/>
                </a:ext>
              </a:extLst>
            </p:cNvPr>
            <p:cNvSpPr/>
            <p:nvPr/>
          </p:nvSpPr>
          <p:spPr>
            <a:xfrm>
              <a:off x="7760920" y="4185005"/>
              <a:ext cx="2003467" cy="154742"/>
            </a:xfrm>
            <a:prstGeom prst="roundRect">
              <a:avLst/>
            </a:prstGeom>
            <a:solidFill>
              <a:srgbClr val="D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4961E03-4842-FA80-A66D-C71DC57A8DC3}"/>
                </a:ext>
              </a:extLst>
            </p:cNvPr>
            <p:cNvSpPr txBox="1"/>
            <p:nvPr/>
          </p:nvSpPr>
          <p:spPr>
            <a:xfrm>
              <a:off x="7799713" y="4001193"/>
              <a:ext cx="23806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TimesNewRomanPS-BoldMT"/>
                </a:rPr>
                <a:t>Recursive Algorithms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BCFB555-355C-F7E3-AFE9-84DB2546784B}"/>
              </a:ext>
            </a:extLst>
          </p:cNvPr>
          <p:cNvGrpSpPr/>
          <p:nvPr/>
        </p:nvGrpSpPr>
        <p:grpSpPr>
          <a:xfrm>
            <a:off x="835185" y="393119"/>
            <a:ext cx="5335312" cy="5686706"/>
            <a:chOff x="1245279" y="332159"/>
            <a:chExt cx="5335312" cy="568670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65863CD-FC73-70E0-749A-E5D31DEB2080}"/>
                </a:ext>
              </a:extLst>
            </p:cNvPr>
            <p:cNvGrpSpPr/>
            <p:nvPr/>
          </p:nvGrpSpPr>
          <p:grpSpPr>
            <a:xfrm>
              <a:off x="1245279" y="332159"/>
              <a:ext cx="5335312" cy="5686706"/>
              <a:chOff x="1245279" y="332159"/>
              <a:chExt cx="5335312" cy="5686706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20254B45-DE76-BAD6-4813-065C5CC9F451}"/>
                  </a:ext>
                </a:extLst>
              </p:cNvPr>
              <p:cNvSpPr/>
              <p:nvPr/>
            </p:nvSpPr>
            <p:spPr>
              <a:xfrm>
                <a:off x="1245279" y="332159"/>
                <a:ext cx="5335312" cy="5686706"/>
              </a:xfrm>
              <a:prstGeom prst="roundRect">
                <a:avLst/>
              </a:prstGeom>
              <a:ln w="19050"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26" name="Picture 2" descr="Heterogeneous stacking-based ensemble learning framework. | Download ...">
                <a:extLst>
                  <a:ext uri="{FF2B5EF4-FFF2-40B4-BE49-F238E27FC236}">
                    <a16:creationId xmlns:a16="http://schemas.microsoft.com/office/drawing/2014/main" id="{93245E8C-19F1-D6A4-8F71-F5A5A939A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2332" y="593074"/>
                <a:ext cx="4621206" cy="5164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矩形: 圆角 27">
                <a:extLst>
                  <a:ext uri="{FF2B5EF4-FFF2-40B4-BE49-F238E27FC236}">
                    <a16:creationId xmlns:a16="http://schemas.microsoft.com/office/drawing/2014/main" id="{92E59514-7781-CED7-0405-256F8A9011DC}"/>
                  </a:ext>
                </a:extLst>
              </p:cNvPr>
              <p:cNvSpPr/>
              <p:nvPr/>
            </p:nvSpPr>
            <p:spPr>
              <a:xfrm>
                <a:off x="4545894" y="959231"/>
                <a:ext cx="1550106" cy="11975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B424BC5-414C-D85C-5CA0-CC341B5527B8}"/>
                </a:ext>
              </a:extLst>
            </p:cNvPr>
            <p:cNvSpPr txBox="1"/>
            <p:nvPr/>
          </p:nvSpPr>
          <p:spPr>
            <a:xfrm>
              <a:off x="4545895" y="761496"/>
              <a:ext cx="15501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1600" dirty="0">
                  <a:latin typeface="TimesNewRomanPS-BoldMT"/>
                </a:rPr>
                <a:t>Stacking Model</a:t>
              </a:r>
              <a:endParaRPr lang="zh-CN" altLang="en-US" sz="1600" dirty="0">
                <a:latin typeface="TimesNewRomanPS-BoldM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B00B4F5-3417-437E-17AE-51B8E26C30A8}"/>
              </a:ext>
            </a:extLst>
          </p:cNvPr>
          <p:cNvGrpSpPr/>
          <p:nvPr/>
        </p:nvGrpSpPr>
        <p:grpSpPr>
          <a:xfrm>
            <a:off x="7871629" y="2075065"/>
            <a:ext cx="971550" cy="1459813"/>
            <a:chOff x="6673922" y="799480"/>
            <a:chExt cx="971550" cy="1459813"/>
          </a:xfrm>
        </p:grpSpPr>
        <p:sp>
          <p:nvSpPr>
            <p:cNvPr id="11" name="矩形: 圆角 27">
              <a:extLst>
                <a:ext uri="{FF2B5EF4-FFF2-40B4-BE49-F238E27FC236}">
                  <a16:creationId xmlns:a16="http://schemas.microsoft.com/office/drawing/2014/main" id="{9E239853-677B-8569-9A41-12E263ECDE27}"/>
                </a:ext>
              </a:extLst>
            </p:cNvPr>
            <p:cNvSpPr/>
            <p:nvPr/>
          </p:nvSpPr>
          <p:spPr>
            <a:xfrm>
              <a:off x="6767253" y="1229212"/>
              <a:ext cx="784888" cy="2320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ame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: 圆角 29">
              <a:extLst>
                <a:ext uri="{FF2B5EF4-FFF2-40B4-BE49-F238E27FC236}">
                  <a16:creationId xmlns:a16="http://schemas.microsoft.com/office/drawing/2014/main" id="{C9860A28-4332-B155-FFEE-9BC5D3E9847B}"/>
                </a:ext>
              </a:extLst>
            </p:cNvPr>
            <p:cNvSpPr/>
            <p:nvPr/>
          </p:nvSpPr>
          <p:spPr>
            <a:xfrm>
              <a:off x="6770093" y="1553154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et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: 圆角 30">
              <a:extLst>
                <a:ext uri="{FF2B5EF4-FFF2-40B4-BE49-F238E27FC236}">
                  <a16:creationId xmlns:a16="http://schemas.microsoft.com/office/drawing/2014/main" id="{30FE6F93-AE82-FCFF-4009-5F91D9A8CFEA}"/>
                </a:ext>
              </a:extLst>
            </p:cNvPr>
            <p:cNvSpPr/>
            <p:nvPr/>
          </p:nvSpPr>
          <p:spPr>
            <a:xfrm>
              <a:off x="6673922" y="799480"/>
              <a:ext cx="971550" cy="1459813"/>
            </a:xfrm>
            <a:prstGeom prst="roundRect">
              <a:avLst/>
            </a:prstGeom>
            <a:noFill/>
            <a:ln w="158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: 圆角 27">
              <a:extLst>
                <a:ext uri="{FF2B5EF4-FFF2-40B4-BE49-F238E27FC236}">
                  <a16:creationId xmlns:a16="http://schemas.microsoft.com/office/drawing/2014/main" id="{B5F6F6FD-BDA0-1DD8-C80E-73D620B270B7}"/>
                </a:ext>
              </a:extLst>
            </p:cNvPr>
            <p:cNvSpPr/>
            <p:nvPr/>
          </p:nvSpPr>
          <p:spPr>
            <a:xfrm>
              <a:off x="6767253" y="913967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5015E6E-4344-1FCC-7C5C-B7D2E02CD8C6}"/>
              </a:ext>
            </a:extLst>
          </p:cNvPr>
          <p:cNvGrpSpPr/>
          <p:nvPr/>
        </p:nvGrpSpPr>
        <p:grpSpPr>
          <a:xfrm>
            <a:off x="8946342" y="2804971"/>
            <a:ext cx="971550" cy="1459813"/>
            <a:chOff x="6673922" y="799480"/>
            <a:chExt cx="971550" cy="1459813"/>
          </a:xfrm>
        </p:grpSpPr>
        <p:sp>
          <p:nvSpPr>
            <p:cNvPr id="25" name="矩形: 圆角 27">
              <a:extLst>
                <a:ext uri="{FF2B5EF4-FFF2-40B4-BE49-F238E27FC236}">
                  <a16:creationId xmlns:a16="http://schemas.microsoft.com/office/drawing/2014/main" id="{8D70BB36-E386-A2CC-5774-72DD36834586}"/>
                </a:ext>
              </a:extLst>
            </p:cNvPr>
            <p:cNvSpPr/>
            <p:nvPr/>
          </p:nvSpPr>
          <p:spPr>
            <a:xfrm>
              <a:off x="6767253" y="1229212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ame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: 圆角 29">
              <a:extLst>
                <a:ext uri="{FF2B5EF4-FFF2-40B4-BE49-F238E27FC236}">
                  <a16:creationId xmlns:a16="http://schemas.microsoft.com/office/drawing/2014/main" id="{FFE121A9-233B-694E-1799-26DA18E8D3FD}"/>
                </a:ext>
              </a:extLst>
            </p:cNvPr>
            <p:cNvSpPr/>
            <p:nvPr/>
          </p:nvSpPr>
          <p:spPr>
            <a:xfrm>
              <a:off x="6770093" y="1553154"/>
              <a:ext cx="784889" cy="2317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et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矩形: 圆角 30">
              <a:extLst>
                <a:ext uri="{FF2B5EF4-FFF2-40B4-BE49-F238E27FC236}">
                  <a16:creationId xmlns:a16="http://schemas.microsoft.com/office/drawing/2014/main" id="{74334F0E-A6F0-F99E-362F-6FB849A6B4A0}"/>
                </a:ext>
              </a:extLst>
            </p:cNvPr>
            <p:cNvSpPr/>
            <p:nvPr/>
          </p:nvSpPr>
          <p:spPr>
            <a:xfrm>
              <a:off x="6673922" y="799480"/>
              <a:ext cx="971550" cy="1459813"/>
            </a:xfrm>
            <a:prstGeom prst="roundRect">
              <a:avLst/>
            </a:prstGeom>
            <a:noFill/>
            <a:ln w="158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id="{870FDE04-12AD-3C49-5246-35DBB4FAE34E}"/>
                </a:ext>
              </a:extLst>
            </p:cNvPr>
            <p:cNvSpPr/>
            <p:nvPr/>
          </p:nvSpPr>
          <p:spPr>
            <a:xfrm>
              <a:off x="6767253" y="913967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9A06E1F-CD29-B2E5-506B-8476109FACBA}"/>
              </a:ext>
            </a:extLst>
          </p:cNvPr>
          <p:cNvGrpSpPr/>
          <p:nvPr/>
        </p:nvGrpSpPr>
        <p:grpSpPr>
          <a:xfrm>
            <a:off x="10021055" y="3499241"/>
            <a:ext cx="971550" cy="1459813"/>
            <a:chOff x="6673922" y="799480"/>
            <a:chExt cx="971550" cy="1459813"/>
          </a:xfrm>
        </p:grpSpPr>
        <p:sp>
          <p:nvSpPr>
            <p:cNvPr id="31" name="矩形: 圆角 27">
              <a:extLst>
                <a:ext uri="{FF2B5EF4-FFF2-40B4-BE49-F238E27FC236}">
                  <a16:creationId xmlns:a16="http://schemas.microsoft.com/office/drawing/2014/main" id="{FB7E414A-F585-77C9-7215-1BFC20B922B7}"/>
                </a:ext>
              </a:extLst>
            </p:cNvPr>
            <p:cNvSpPr/>
            <p:nvPr/>
          </p:nvSpPr>
          <p:spPr>
            <a:xfrm>
              <a:off x="6767253" y="1229212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ame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矩形: 圆角 29">
              <a:extLst>
                <a:ext uri="{FF2B5EF4-FFF2-40B4-BE49-F238E27FC236}">
                  <a16:creationId xmlns:a16="http://schemas.microsoft.com/office/drawing/2014/main" id="{AA5BD888-44B9-2168-06C3-22A75B53DA01}"/>
                </a:ext>
              </a:extLst>
            </p:cNvPr>
            <p:cNvSpPr/>
            <p:nvPr/>
          </p:nvSpPr>
          <p:spPr>
            <a:xfrm>
              <a:off x="6770093" y="1553154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et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矩形: 圆角 27">
              <a:extLst>
                <a:ext uri="{FF2B5EF4-FFF2-40B4-BE49-F238E27FC236}">
                  <a16:creationId xmlns:a16="http://schemas.microsoft.com/office/drawing/2014/main" id="{A42BAE98-D234-D059-CFBE-D8FF5D6002C8}"/>
                </a:ext>
              </a:extLst>
            </p:cNvPr>
            <p:cNvSpPr/>
            <p:nvPr/>
          </p:nvSpPr>
          <p:spPr>
            <a:xfrm>
              <a:off x="6777085" y="1887906"/>
              <a:ext cx="784888" cy="239519"/>
            </a:xfrm>
            <a:prstGeom prst="roundRect">
              <a:avLst/>
            </a:prstGeom>
            <a:solidFill>
              <a:srgbClr val="D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atch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: 圆角 30">
              <a:extLst>
                <a:ext uri="{FF2B5EF4-FFF2-40B4-BE49-F238E27FC236}">
                  <a16:creationId xmlns:a16="http://schemas.microsoft.com/office/drawing/2014/main" id="{8BAF0A79-6BC1-4D3E-087B-C9AA9F65825F}"/>
                </a:ext>
              </a:extLst>
            </p:cNvPr>
            <p:cNvSpPr/>
            <p:nvPr/>
          </p:nvSpPr>
          <p:spPr>
            <a:xfrm>
              <a:off x="6673922" y="799480"/>
              <a:ext cx="971550" cy="1459813"/>
            </a:xfrm>
            <a:prstGeom prst="roundRect">
              <a:avLst/>
            </a:prstGeom>
            <a:noFill/>
            <a:ln w="158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矩形: 圆角 27">
              <a:extLst>
                <a:ext uri="{FF2B5EF4-FFF2-40B4-BE49-F238E27FC236}">
                  <a16:creationId xmlns:a16="http://schemas.microsoft.com/office/drawing/2014/main" id="{0B8728C3-7863-DAB1-C930-72B3F14742A1}"/>
                </a:ext>
              </a:extLst>
            </p:cNvPr>
            <p:cNvSpPr/>
            <p:nvPr/>
          </p:nvSpPr>
          <p:spPr>
            <a:xfrm>
              <a:off x="6767253" y="913967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01C7EB1-310C-3124-0710-D22A33D0EEBF}"/>
              </a:ext>
            </a:extLst>
          </p:cNvPr>
          <p:cNvGrpSpPr/>
          <p:nvPr/>
        </p:nvGrpSpPr>
        <p:grpSpPr>
          <a:xfrm>
            <a:off x="6707164" y="1391086"/>
            <a:ext cx="971550" cy="1459813"/>
            <a:chOff x="6673922" y="799480"/>
            <a:chExt cx="971550" cy="1459813"/>
          </a:xfrm>
        </p:grpSpPr>
        <p:sp>
          <p:nvSpPr>
            <p:cNvPr id="37" name="矩形: 圆角 27">
              <a:extLst>
                <a:ext uri="{FF2B5EF4-FFF2-40B4-BE49-F238E27FC236}">
                  <a16:creationId xmlns:a16="http://schemas.microsoft.com/office/drawing/2014/main" id="{FC9FD9D2-BE0D-C965-598D-C8571FB13FDA}"/>
                </a:ext>
              </a:extLst>
            </p:cNvPr>
            <p:cNvSpPr/>
            <p:nvPr/>
          </p:nvSpPr>
          <p:spPr>
            <a:xfrm>
              <a:off x="6767253" y="1229212"/>
              <a:ext cx="784888" cy="232036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ame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: 圆角 29">
              <a:extLst>
                <a:ext uri="{FF2B5EF4-FFF2-40B4-BE49-F238E27FC236}">
                  <a16:creationId xmlns:a16="http://schemas.microsoft.com/office/drawing/2014/main" id="{9923A9D9-594D-BB39-5D3A-AC5E5A9149E6}"/>
                </a:ext>
              </a:extLst>
            </p:cNvPr>
            <p:cNvSpPr/>
            <p:nvPr/>
          </p:nvSpPr>
          <p:spPr>
            <a:xfrm>
              <a:off x="6770093" y="1553154"/>
              <a:ext cx="784889" cy="23170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et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: 圆角 30">
              <a:extLst>
                <a:ext uri="{FF2B5EF4-FFF2-40B4-BE49-F238E27FC236}">
                  <a16:creationId xmlns:a16="http://schemas.microsoft.com/office/drawing/2014/main" id="{3C0ADDB5-8FD6-8F3F-CB8F-7F91A7195F4A}"/>
                </a:ext>
              </a:extLst>
            </p:cNvPr>
            <p:cNvSpPr/>
            <p:nvPr/>
          </p:nvSpPr>
          <p:spPr>
            <a:xfrm>
              <a:off x="6673922" y="799480"/>
              <a:ext cx="971550" cy="1459813"/>
            </a:xfrm>
            <a:prstGeom prst="roundRect">
              <a:avLst/>
            </a:prstGeom>
            <a:noFill/>
            <a:ln w="158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矩形: 圆角 27">
              <a:extLst>
                <a:ext uri="{FF2B5EF4-FFF2-40B4-BE49-F238E27FC236}">
                  <a16:creationId xmlns:a16="http://schemas.microsoft.com/office/drawing/2014/main" id="{855E90DD-3CC4-064A-EF42-75457BE6AA9A}"/>
                </a:ext>
              </a:extLst>
            </p:cNvPr>
            <p:cNvSpPr/>
            <p:nvPr/>
          </p:nvSpPr>
          <p:spPr>
            <a:xfrm>
              <a:off x="6767253" y="913967"/>
              <a:ext cx="784888" cy="2320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矩形: 圆角 29">
            <a:extLst>
              <a:ext uri="{FF2B5EF4-FFF2-40B4-BE49-F238E27FC236}">
                <a16:creationId xmlns:a16="http://schemas.microsoft.com/office/drawing/2014/main" id="{CBAA6EA8-E02D-91EA-EE9A-904E19E8AA24}"/>
              </a:ext>
            </a:extLst>
          </p:cNvPr>
          <p:cNvSpPr/>
          <p:nvPr/>
        </p:nvSpPr>
        <p:spPr>
          <a:xfrm>
            <a:off x="6796646" y="2489950"/>
            <a:ext cx="784889" cy="23170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: 圆角 29">
            <a:extLst>
              <a:ext uri="{FF2B5EF4-FFF2-40B4-BE49-F238E27FC236}">
                <a16:creationId xmlns:a16="http://schemas.microsoft.com/office/drawing/2014/main" id="{06CC9A36-263C-4323-6D48-16FFA494D787}"/>
              </a:ext>
            </a:extLst>
          </p:cNvPr>
          <p:cNvSpPr/>
          <p:nvPr/>
        </p:nvSpPr>
        <p:spPr>
          <a:xfrm>
            <a:off x="7964959" y="3173275"/>
            <a:ext cx="784889" cy="23170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: 圆角 29">
            <a:extLst>
              <a:ext uri="{FF2B5EF4-FFF2-40B4-BE49-F238E27FC236}">
                <a16:creationId xmlns:a16="http://schemas.microsoft.com/office/drawing/2014/main" id="{4C032B47-15C9-65F4-8EE2-62EF4ECF9C81}"/>
              </a:ext>
            </a:extLst>
          </p:cNvPr>
          <p:cNvSpPr/>
          <p:nvPr/>
        </p:nvSpPr>
        <p:spPr>
          <a:xfrm>
            <a:off x="9039307" y="3911714"/>
            <a:ext cx="784889" cy="23170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连接符: 曲线 50">
            <a:extLst>
              <a:ext uri="{FF2B5EF4-FFF2-40B4-BE49-F238E27FC236}">
                <a16:creationId xmlns:a16="http://schemas.microsoft.com/office/drawing/2014/main" id="{51E48BBC-6F1C-4295-E534-D11524B8ABFF}"/>
              </a:ext>
            </a:extLst>
          </p:cNvPr>
          <p:cNvCxnSpPr>
            <a:cxnSpLocks/>
          </p:cNvCxnSpPr>
          <p:nvPr/>
        </p:nvCxnSpPr>
        <p:spPr>
          <a:xfrm>
            <a:off x="7772045" y="1666627"/>
            <a:ext cx="648506" cy="304311"/>
          </a:xfrm>
          <a:prstGeom prst="curvedConnector3">
            <a:avLst>
              <a:gd name="adj1" fmla="val 100419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连接符: 曲线 59">
            <a:extLst>
              <a:ext uri="{FF2B5EF4-FFF2-40B4-BE49-F238E27FC236}">
                <a16:creationId xmlns:a16="http://schemas.microsoft.com/office/drawing/2014/main" id="{8E0F5165-9CF3-9603-83A7-A7D361F7F63F}"/>
              </a:ext>
            </a:extLst>
          </p:cNvPr>
          <p:cNvCxnSpPr>
            <a:cxnSpLocks/>
          </p:cNvCxnSpPr>
          <p:nvPr/>
        </p:nvCxnSpPr>
        <p:spPr>
          <a:xfrm>
            <a:off x="8918134" y="2411571"/>
            <a:ext cx="648506" cy="304311"/>
          </a:xfrm>
          <a:prstGeom prst="curvedConnector3">
            <a:avLst>
              <a:gd name="adj1" fmla="val 100419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连接符: 曲线 60">
            <a:extLst>
              <a:ext uri="{FF2B5EF4-FFF2-40B4-BE49-F238E27FC236}">
                <a16:creationId xmlns:a16="http://schemas.microsoft.com/office/drawing/2014/main" id="{38243196-C5CE-71E5-6591-D53208BBCF26}"/>
              </a:ext>
            </a:extLst>
          </p:cNvPr>
          <p:cNvCxnSpPr>
            <a:cxnSpLocks/>
          </p:cNvCxnSpPr>
          <p:nvPr/>
        </p:nvCxnSpPr>
        <p:spPr>
          <a:xfrm>
            <a:off x="10005320" y="3136971"/>
            <a:ext cx="648506" cy="304311"/>
          </a:xfrm>
          <a:prstGeom prst="curvedConnector3">
            <a:avLst>
              <a:gd name="adj1" fmla="val 100419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文本框 1026">
            <a:extLst>
              <a:ext uri="{FF2B5EF4-FFF2-40B4-BE49-F238E27FC236}">
                <a16:creationId xmlns:a16="http://schemas.microsoft.com/office/drawing/2014/main" id="{A7B2F27B-DFD9-CE62-859A-E318F572D9B0}"/>
              </a:ext>
            </a:extLst>
          </p:cNvPr>
          <p:cNvSpPr txBox="1"/>
          <p:nvPr/>
        </p:nvSpPr>
        <p:spPr>
          <a:xfrm>
            <a:off x="8838462" y="14159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NewRomanPS-BoldMT"/>
              </a:rPr>
              <a:t>Winning Probability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NewRomanPS-Bold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文本框 1028">
                <a:extLst>
                  <a:ext uri="{FF2B5EF4-FFF2-40B4-BE49-F238E27FC236}">
                    <a16:creationId xmlns:a16="http://schemas.microsoft.com/office/drawing/2014/main" id="{A8C499FD-2396-0869-72F1-C2B5B671B809}"/>
                  </a:ext>
                </a:extLst>
              </p:cNvPr>
              <p:cNvSpPr txBox="1"/>
              <p:nvPr/>
            </p:nvSpPr>
            <p:spPr>
              <a:xfrm>
                <a:off x="4135800" y="1233885"/>
                <a:ext cx="7467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29" name="文本框 1028">
                <a:extLst>
                  <a:ext uri="{FF2B5EF4-FFF2-40B4-BE49-F238E27FC236}">
                    <a16:creationId xmlns:a16="http://schemas.microsoft.com/office/drawing/2014/main" id="{A8C499FD-2396-0869-72F1-C2B5B671B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00" y="1233885"/>
                <a:ext cx="74676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文本框 1029">
                <a:extLst>
                  <a:ext uri="{FF2B5EF4-FFF2-40B4-BE49-F238E27FC236}">
                    <a16:creationId xmlns:a16="http://schemas.microsoft.com/office/drawing/2014/main" id="{5769891A-2E0F-E9F3-1380-F292A76A25B2}"/>
                  </a:ext>
                </a:extLst>
              </p:cNvPr>
              <p:cNvSpPr txBox="1"/>
              <p:nvPr/>
            </p:nvSpPr>
            <p:spPr>
              <a:xfrm>
                <a:off x="5212542" y="1796050"/>
                <a:ext cx="7467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30" name="文本框 1029">
                <a:extLst>
                  <a:ext uri="{FF2B5EF4-FFF2-40B4-BE49-F238E27FC236}">
                    <a16:creationId xmlns:a16="http://schemas.microsoft.com/office/drawing/2014/main" id="{5769891A-2E0F-E9F3-1380-F292A76A2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542" y="1796050"/>
                <a:ext cx="74676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文本框 1030">
                <a:extLst>
                  <a:ext uri="{FF2B5EF4-FFF2-40B4-BE49-F238E27FC236}">
                    <a16:creationId xmlns:a16="http://schemas.microsoft.com/office/drawing/2014/main" id="{F1E95C5D-4AA0-83F0-186D-396834FF4398}"/>
                  </a:ext>
                </a:extLst>
              </p:cNvPr>
              <p:cNvSpPr txBox="1"/>
              <p:nvPr/>
            </p:nvSpPr>
            <p:spPr>
              <a:xfrm>
                <a:off x="6287255" y="2523648"/>
                <a:ext cx="7467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31" name="文本框 1030">
                <a:extLst>
                  <a:ext uri="{FF2B5EF4-FFF2-40B4-BE49-F238E27FC236}">
                    <a16:creationId xmlns:a16="http://schemas.microsoft.com/office/drawing/2014/main" id="{F1E95C5D-4AA0-83F0-186D-396834FF4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255" y="2523648"/>
                <a:ext cx="7467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文本框 1031">
                <a:extLst>
                  <a:ext uri="{FF2B5EF4-FFF2-40B4-BE49-F238E27FC236}">
                    <a16:creationId xmlns:a16="http://schemas.microsoft.com/office/drawing/2014/main" id="{826CB1BA-C781-10FF-C6E6-30627CBC1999}"/>
                  </a:ext>
                </a:extLst>
              </p:cNvPr>
              <p:cNvSpPr txBox="1"/>
              <p:nvPr/>
            </p:nvSpPr>
            <p:spPr>
              <a:xfrm>
                <a:off x="7258805" y="3113203"/>
                <a:ext cx="7467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32" name="文本框 1031">
                <a:extLst>
                  <a:ext uri="{FF2B5EF4-FFF2-40B4-BE49-F238E27FC236}">
                    <a16:creationId xmlns:a16="http://schemas.microsoft.com/office/drawing/2014/main" id="{826CB1BA-C781-10FF-C6E6-30627CBC1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05" y="3113203"/>
                <a:ext cx="74676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文本框 1032">
                <a:extLst>
                  <a:ext uri="{FF2B5EF4-FFF2-40B4-BE49-F238E27FC236}">
                    <a16:creationId xmlns:a16="http://schemas.microsoft.com/office/drawing/2014/main" id="{41700A4C-03E9-3DDF-C422-F9C0DCEED1F1}"/>
                  </a:ext>
                </a:extLst>
              </p:cNvPr>
              <p:cNvSpPr txBox="1"/>
              <p:nvPr/>
            </p:nvSpPr>
            <p:spPr>
              <a:xfrm>
                <a:off x="6763271" y="3759462"/>
                <a:ext cx="193872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rver</m:t>
                          </m:r>
                          <m: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：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33" name="文本框 1032">
                <a:extLst>
                  <a:ext uri="{FF2B5EF4-FFF2-40B4-BE49-F238E27FC236}">
                    <a16:creationId xmlns:a16="http://schemas.microsoft.com/office/drawing/2014/main" id="{41700A4C-03E9-3DDF-C422-F9C0DCEED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271" y="3759462"/>
                <a:ext cx="1938725" cy="276999"/>
              </a:xfrm>
              <a:prstGeom prst="rect">
                <a:avLst/>
              </a:prstGeom>
              <a:blipFill>
                <a:blip r:embed="rId7"/>
                <a:stretch>
                  <a:fillRect l="-1887" r="-220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文本框 1033">
                <a:extLst>
                  <a:ext uri="{FF2B5EF4-FFF2-40B4-BE49-F238E27FC236}">
                    <a16:creationId xmlns:a16="http://schemas.microsoft.com/office/drawing/2014/main" id="{CF862433-2505-B082-3293-2ACAD742CD87}"/>
                  </a:ext>
                </a:extLst>
              </p:cNvPr>
              <p:cNvSpPr txBox="1"/>
              <p:nvPr/>
            </p:nvSpPr>
            <p:spPr>
              <a:xfrm>
                <a:off x="7299619" y="4161647"/>
                <a:ext cx="19387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 altLang="zh-CN" sz="14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djust</m:t>
                      </m:r>
                    </m:oMath>
                  </m:oMathPara>
                </a14:m>
                <a:endParaRPr lang="zh-CN" altLang="en-US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4" name="文本框 1033">
                <a:extLst>
                  <a:ext uri="{FF2B5EF4-FFF2-40B4-BE49-F238E27FC236}">
                    <a16:creationId xmlns:a16="http://schemas.microsoft.com/office/drawing/2014/main" id="{CF862433-2505-B082-3293-2ACAD742C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19" y="4161647"/>
                <a:ext cx="1938725" cy="215444"/>
              </a:xfrm>
              <a:prstGeom prst="rect">
                <a:avLst/>
              </a:prstGeom>
              <a:blipFill>
                <a:blip r:embed="rId8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6" name="直接箭头连接符 1035">
            <a:extLst>
              <a:ext uri="{FF2B5EF4-FFF2-40B4-BE49-F238E27FC236}">
                <a16:creationId xmlns:a16="http://schemas.microsoft.com/office/drawing/2014/main" id="{97D0A469-9F60-0E5D-CD15-631FBB6C61D6}"/>
              </a:ext>
            </a:extLst>
          </p:cNvPr>
          <p:cNvCxnSpPr>
            <a:endCxn id="1034" idx="0"/>
          </p:cNvCxnSpPr>
          <p:nvPr/>
        </p:nvCxnSpPr>
        <p:spPr>
          <a:xfrm>
            <a:off x="8268981" y="4027566"/>
            <a:ext cx="1" cy="13408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箭头: 右 1042">
            <a:extLst>
              <a:ext uri="{FF2B5EF4-FFF2-40B4-BE49-F238E27FC236}">
                <a16:creationId xmlns:a16="http://schemas.microsoft.com/office/drawing/2014/main" id="{A20F7761-CDD2-E938-1B3D-31A37B40A7C5}"/>
              </a:ext>
            </a:extLst>
          </p:cNvPr>
          <p:cNvSpPr/>
          <p:nvPr/>
        </p:nvSpPr>
        <p:spPr>
          <a:xfrm flipV="1">
            <a:off x="6265753" y="3112152"/>
            <a:ext cx="156714" cy="122246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69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BDE9362-E82E-39CF-6FF3-90C6337C9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130"/>
          <a:stretch/>
        </p:blipFill>
        <p:spPr>
          <a:xfrm>
            <a:off x="2146704" y="291656"/>
            <a:ext cx="7186665" cy="296317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FDBC781-032F-3229-7474-794091B55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10375" r="5156" b="8700"/>
          <a:stretch/>
        </p:blipFill>
        <p:spPr bwMode="auto">
          <a:xfrm>
            <a:off x="1094091" y="3559843"/>
            <a:ext cx="4645946" cy="23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An illustration of how area under the curve (AUC) was computed. AUC is ...">
            <a:extLst>
              <a:ext uri="{FF2B5EF4-FFF2-40B4-BE49-F238E27FC236}">
                <a16:creationId xmlns:a16="http://schemas.microsoft.com/office/drawing/2014/main" id="{6CF54ED2-DA23-2DDD-B198-A01F09E5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3472544"/>
            <a:ext cx="3156858" cy="243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C276F0-0BED-5DB3-0D4C-BBE951410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32" t="79812" r="742"/>
          <a:stretch/>
        </p:blipFill>
        <p:spPr>
          <a:xfrm>
            <a:off x="7886624" y="4369545"/>
            <a:ext cx="3156857" cy="7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CA1B2C-D315-26E9-416F-699AC4342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827" y="803149"/>
            <a:ext cx="4520988" cy="37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92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988303-B059-1F1A-8CCD-9669A4FBA7C4}"/>
              </a:ext>
            </a:extLst>
          </p:cNvPr>
          <p:cNvGrpSpPr/>
          <p:nvPr/>
        </p:nvGrpSpPr>
        <p:grpSpPr>
          <a:xfrm>
            <a:off x="229979" y="402348"/>
            <a:ext cx="9661868" cy="5501101"/>
            <a:chOff x="1588516" y="75776"/>
            <a:chExt cx="9661868" cy="550110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34BFA56-FB41-9324-83BA-E59E4A4F6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16" y="75776"/>
              <a:ext cx="7334801" cy="5501101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E9BCC1F-7826-A14D-8867-1E7A4BD811FB}"/>
                </a:ext>
              </a:extLst>
            </p:cNvPr>
            <p:cNvGrpSpPr/>
            <p:nvPr/>
          </p:nvGrpSpPr>
          <p:grpSpPr>
            <a:xfrm>
              <a:off x="5525586" y="3816869"/>
              <a:ext cx="5724798" cy="1239446"/>
              <a:chOff x="7836029" y="1028571"/>
              <a:chExt cx="6096001" cy="1589734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D0902B93-29FF-8B19-C7D8-6780D377B44B}"/>
                  </a:ext>
                </a:extLst>
              </p:cNvPr>
              <p:cNvSpPr/>
              <p:nvPr/>
            </p:nvSpPr>
            <p:spPr>
              <a:xfrm>
                <a:off x="7946570" y="1894114"/>
                <a:ext cx="119742" cy="125186"/>
              </a:xfrm>
              <a:prstGeom prst="ellipse">
                <a:avLst/>
              </a:prstGeom>
              <a:solidFill>
                <a:srgbClr val="4094C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AB374DE-B98D-EB3B-DF7D-C230019D041F}"/>
                  </a:ext>
                </a:extLst>
              </p:cNvPr>
              <p:cNvSpPr/>
              <p:nvPr/>
            </p:nvSpPr>
            <p:spPr>
              <a:xfrm>
                <a:off x="8023841" y="1173523"/>
                <a:ext cx="119742" cy="125186"/>
              </a:xfrm>
              <a:prstGeom prst="ellipse">
                <a:avLst/>
              </a:prstGeom>
              <a:solidFill>
                <a:srgbClr val="E761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42084B-049F-72A2-5555-0A397E8BE561}"/>
                  </a:ext>
                </a:extLst>
              </p:cNvPr>
              <p:cNvSpPr txBox="1"/>
              <p:nvPr/>
            </p:nvSpPr>
            <p:spPr>
              <a:xfrm>
                <a:off x="7836029" y="1694975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zh-CN" sz="1800" b="0" i="0" dirty="0">
                    <a:solidFill>
                      <a:srgbClr val="000000"/>
                    </a:solidFill>
                    <a:effectLst/>
                    <a:latin typeface="TimesNewRomanPS-BoldMT"/>
                  </a:rPr>
                  <a:t>     Server</a:t>
                </a:r>
              </a:p>
              <a:p>
                <a:r>
                  <a:rPr lang="fr-FR" altLang="zh-CN" sz="1800" b="0" i="0" dirty="0">
                    <a:solidFill>
                      <a:srgbClr val="000000"/>
                    </a:solidFill>
                    <a:effectLst/>
                    <a:latin typeface="TimesNewRomanPS-BoldMT"/>
                  </a:rPr>
                  <a:t>Novak Djokovic</a:t>
                </a:r>
                <a:r>
                  <a:rPr lang="fr-FR" altLang="zh-CN" dirty="0">
                    <a:latin typeface="TimesNewRomanPS-BoldMT"/>
                  </a:rPr>
                  <a:t> </a:t>
                </a:r>
                <a:br>
                  <a:rPr lang="fr-FR" altLang="zh-CN" dirty="0"/>
                </a:br>
                <a:endParaRPr lang="zh-CN" altLang="en-US" dirty="0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F0A56C-0C15-4EF3-77C4-67F76F4C65AD}"/>
                  </a:ext>
                </a:extLst>
              </p:cNvPr>
              <p:cNvSpPr txBox="1"/>
              <p:nvPr/>
            </p:nvSpPr>
            <p:spPr>
              <a:xfrm>
                <a:off x="7836030" y="1028571"/>
                <a:ext cx="6096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zh-CN" sz="1800" b="0" i="0" dirty="0">
                    <a:solidFill>
                      <a:srgbClr val="000000"/>
                    </a:solidFill>
                    <a:effectLst/>
                    <a:latin typeface="TimesNewRomanPS-BoldMT"/>
                  </a:rPr>
                  <a:t>     Server</a:t>
                </a:r>
              </a:p>
              <a:p>
                <a:r>
                  <a:rPr lang="fr-FR" altLang="zh-CN" sz="1800" b="0" i="0" dirty="0">
                    <a:solidFill>
                      <a:srgbClr val="000000"/>
                    </a:solidFill>
                    <a:effectLst/>
                    <a:latin typeface="TimesNewRomanPSMT"/>
                  </a:rPr>
                  <a:t>Carlos Alcaraz</a:t>
                </a:r>
                <a:r>
                  <a:rPr lang="fr-FR" altLang="zh-CN" dirty="0"/>
                  <a:t> </a:t>
                </a:r>
                <a:br>
                  <a:rPr lang="fr-FR" altLang="zh-CN" dirty="0"/>
                </a:br>
                <a:br>
                  <a:rPr lang="fr-FR" altLang="zh-CN" dirty="0"/>
                </a:br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362D7F1-CDF7-F04B-D860-21F9A5640D7C}"/>
                    </a:ext>
                  </a:extLst>
                </p:cNvPr>
                <p:cNvSpPr txBox="1"/>
                <p:nvPr/>
              </p:nvSpPr>
              <p:spPr>
                <a:xfrm>
                  <a:off x="1989513" y="989214"/>
                  <a:ext cx="333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362D7F1-CDF7-F04B-D860-21F9A5640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513" y="989214"/>
                  <a:ext cx="33393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6667" r="-3704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837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71CC900-07A6-4C12-8B23-59A3A5D28AAF}"/>
              </a:ext>
            </a:extLst>
          </p:cNvPr>
          <p:cNvSpPr/>
          <p:nvPr/>
        </p:nvSpPr>
        <p:spPr>
          <a:xfrm>
            <a:off x="1163452" y="548680"/>
            <a:ext cx="9865096" cy="1080120"/>
          </a:xfrm>
          <a:prstGeom prst="rect">
            <a:avLst/>
          </a:prstGeom>
          <a:solidFill>
            <a:srgbClr val="D4E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0CF94A6-184C-4803-A6F4-FE17D0202000}"/>
              </a:ext>
            </a:extLst>
          </p:cNvPr>
          <p:cNvSpPr/>
          <p:nvPr/>
        </p:nvSpPr>
        <p:spPr>
          <a:xfrm>
            <a:off x="1163452" y="1628800"/>
            <a:ext cx="9865096" cy="3747073"/>
          </a:xfrm>
          <a:prstGeom prst="rect">
            <a:avLst/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4AEDCB9-D60E-4473-B8B9-2A0DF8275638}"/>
              </a:ext>
            </a:extLst>
          </p:cNvPr>
          <p:cNvSpPr/>
          <p:nvPr/>
        </p:nvSpPr>
        <p:spPr>
          <a:xfrm>
            <a:off x="1163452" y="5375873"/>
            <a:ext cx="9865096" cy="1080120"/>
          </a:xfrm>
          <a:prstGeom prst="rect">
            <a:avLst/>
          </a:prstGeom>
          <a:solidFill>
            <a:srgbClr val="E9F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12" name="图片 7">
            <a:extLst>
              <a:ext uri="{FF2B5EF4-FFF2-40B4-BE49-F238E27FC236}">
                <a16:creationId xmlns:a16="http://schemas.microsoft.com/office/drawing/2014/main" id="{1E5CC330-FE7F-47E1-8EAC-09A65F9D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98" y="1280337"/>
            <a:ext cx="8146431" cy="41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B5A9E9D-6C7A-49FB-A47E-D014A259961B}"/>
                  </a:ext>
                </a:extLst>
              </p:cNvPr>
              <p:cNvSpPr/>
              <p:nvPr/>
            </p:nvSpPr>
            <p:spPr>
              <a:xfrm>
                <a:off x="1487488" y="942067"/>
                <a:ext cx="1872208" cy="12427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chemeClr val="accent6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P</a:t>
                </a:r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revious</a:t>
                </a:r>
              </a:p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Annual</a:t>
                </a:r>
              </a:p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Production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𝑨𝑷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B5A9E9D-6C7A-49FB-A47E-D014A2599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942067"/>
                <a:ext cx="1872208" cy="1242700"/>
              </a:xfrm>
              <a:prstGeom prst="roundRect">
                <a:avLst/>
              </a:prstGeom>
              <a:blipFill>
                <a:blip r:embed="rId3"/>
                <a:stretch>
                  <a:fillRect t="-5340" b="-4854"/>
                </a:stretch>
              </a:blip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08EBE4E6-3281-4415-8419-B1D761AB6146}"/>
                  </a:ext>
                </a:extLst>
              </p:cNvPr>
              <p:cNvSpPr/>
              <p:nvPr/>
            </p:nvSpPr>
            <p:spPr>
              <a:xfrm>
                <a:off x="1487488" y="2852936"/>
                <a:ext cx="1872208" cy="12427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Annual</a:t>
                </a:r>
              </a:p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Production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𝑨𝑷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08EBE4E6-3281-4415-8419-B1D761AB6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2852936"/>
                <a:ext cx="1872208" cy="12427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72478DCF-9164-423D-9C81-BA7FB188CAC7}"/>
                  </a:ext>
                </a:extLst>
              </p:cNvPr>
              <p:cNvSpPr/>
              <p:nvPr/>
            </p:nvSpPr>
            <p:spPr>
              <a:xfrm>
                <a:off x="4816184" y="2087570"/>
                <a:ext cx="2431943" cy="112540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Annual Production</a:t>
                </a:r>
              </a:p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Of Single-use</a:t>
                </a:r>
              </a:p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Plastics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72478DCF-9164-423D-9C81-BA7FB188C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184" y="2087570"/>
                <a:ext cx="2431943" cy="112540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6C8B4517-FBA5-42D3-8DCA-9EA002EF6C8D}"/>
                  </a:ext>
                </a:extLst>
              </p:cNvPr>
              <p:cNvSpPr/>
              <p:nvPr/>
            </p:nvSpPr>
            <p:spPr>
              <a:xfrm>
                <a:off x="4816184" y="3754219"/>
                <a:ext cx="2431943" cy="112540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Annual Production</a:t>
                </a:r>
              </a:p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Of Other</a:t>
                </a:r>
              </a:p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Plastics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6C8B4517-FBA5-42D3-8DCA-9EA002EF6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184" y="3754219"/>
                <a:ext cx="2431943" cy="112540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连接符: 肘形 4">
            <a:extLst>
              <a:ext uri="{FF2B5EF4-FFF2-40B4-BE49-F238E27FC236}">
                <a16:creationId xmlns:a16="http://schemas.microsoft.com/office/drawing/2014/main" id="{9E258756-94ED-468F-8A6D-3638DBAE2BC6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3359696" y="2650273"/>
            <a:ext cx="1456488" cy="82401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1C6577EA-734E-42D8-A447-8D1F552C3728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3359696" y="3474286"/>
            <a:ext cx="1456488" cy="842636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488E3660-9B8F-44D7-B68F-6E38D4346D52}"/>
              </a:ext>
            </a:extLst>
          </p:cNvPr>
          <p:cNvSpPr/>
          <p:nvPr/>
        </p:nvSpPr>
        <p:spPr>
          <a:xfrm>
            <a:off x="4655840" y="1844824"/>
            <a:ext cx="2719978" cy="324036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86873A1-0F61-4918-85C4-B46C12EC5A1C}"/>
              </a:ext>
            </a:extLst>
          </p:cNvPr>
          <p:cNvSpPr txBox="1"/>
          <p:nvPr/>
        </p:nvSpPr>
        <p:spPr>
          <a:xfrm>
            <a:off x="4890728" y="1259566"/>
            <a:ext cx="225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RODUCTION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E5174E0E-20D9-0917-5904-B46BC0C82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618944"/>
              </p:ext>
            </p:extLst>
          </p:nvPr>
        </p:nvGraphicFramePr>
        <p:xfrm>
          <a:off x="841771" y="1087210"/>
          <a:ext cx="9494215" cy="428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878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325679A-3C9F-0027-5D47-E1256740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76" y="561280"/>
            <a:ext cx="9650982" cy="53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3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F852CE4-A66A-19DA-CE86-77D1C7921CA4}"/>
              </a:ext>
            </a:extLst>
          </p:cNvPr>
          <p:cNvGrpSpPr/>
          <p:nvPr/>
        </p:nvGrpSpPr>
        <p:grpSpPr>
          <a:xfrm>
            <a:off x="0" y="919547"/>
            <a:ext cx="8318676" cy="4429547"/>
            <a:chOff x="1626553" y="75776"/>
            <a:chExt cx="9800205" cy="5501101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BD111B5-3C9E-A4BD-4FEB-07DACF07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553" y="75776"/>
              <a:ext cx="7334801" cy="5501101"/>
            </a:xfrm>
            <a:prstGeom prst="rect">
              <a:avLst/>
            </a:prstGeom>
          </p:spPr>
        </p:pic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55E51D19-B7AC-AB79-09D6-8B9A9C2CE75A}"/>
                </a:ext>
              </a:extLst>
            </p:cNvPr>
            <p:cNvGrpSpPr/>
            <p:nvPr/>
          </p:nvGrpSpPr>
          <p:grpSpPr>
            <a:xfrm>
              <a:off x="5620244" y="3903204"/>
              <a:ext cx="5806514" cy="1195283"/>
              <a:chOff x="7936825" y="1139305"/>
              <a:chExt cx="6183016" cy="1533090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44BA2E92-524F-604E-17BD-48564AC58AAB}"/>
                  </a:ext>
                </a:extLst>
              </p:cNvPr>
              <p:cNvSpPr/>
              <p:nvPr/>
            </p:nvSpPr>
            <p:spPr>
              <a:xfrm>
                <a:off x="8143584" y="1988178"/>
                <a:ext cx="119742" cy="125186"/>
              </a:xfrm>
              <a:prstGeom prst="ellipse">
                <a:avLst/>
              </a:prstGeom>
              <a:solidFill>
                <a:srgbClr val="4094C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381A9B14-CF92-6F7D-102C-FA879DF9130F}"/>
                  </a:ext>
                </a:extLst>
              </p:cNvPr>
              <p:cNvSpPr/>
              <p:nvPr/>
            </p:nvSpPr>
            <p:spPr>
              <a:xfrm>
                <a:off x="8143583" y="1474012"/>
                <a:ext cx="119742" cy="125186"/>
              </a:xfrm>
              <a:prstGeom prst="ellipse">
                <a:avLst/>
              </a:prstGeom>
              <a:solidFill>
                <a:srgbClr val="E761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80FE10D-997E-7CF4-15FF-74CC9186EA7D}"/>
                  </a:ext>
                </a:extLst>
              </p:cNvPr>
              <p:cNvSpPr txBox="1"/>
              <p:nvPr/>
            </p:nvSpPr>
            <p:spPr>
              <a:xfrm>
                <a:off x="8023841" y="1843400"/>
                <a:ext cx="6096000" cy="828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zh-CN" sz="1200" b="0" i="0" dirty="0">
                    <a:solidFill>
                      <a:srgbClr val="000000"/>
                    </a:solidFill>
                    <a:effectLst/>
                    <a:latin typeface="TimesNewRomanPS-BoldMT"/>
                  </a:rPr>
                  <a:t>     Server</a:t>
                </a:r>
              </a:p>
              <a:p>
                <a:r>
                  <a:rPr lang="fr-FR" altLang="zh-CN" sz="1200" b="0" i="0" dirty="0">
                    <a:solidFill>
                      <a:srgbClr val="000000"/>
                    </a:solidFill>
                    <a:effectLst/>
                    <a:latin typeface="TimesNewRomanPS-BoldMT"/>
                  </a:rPr>
                  <a:t>Novak Djokovic</a:t>
                </a:r>
                <a:r>
                  <a:rPr lang="fr-FR" altLang="zh-CN" sz="1200" dirty="0">
                    <a:latin typeface="TimesNewRomanPS-BoldMT"/>
                  </a:rPr>
                  <a:t> </a:t>
                </a:r>
                <a:br>
                  <a:rPr lang="fr-FR" altLang="zh-CN" sz="1200" dirty="0"/>
                </a:br>
                <a:endParaRPr lang="zh-CN" altLang="en-US" sz="1200" dirty="0"/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4F950D9-A401-7562-AD6B-3B2A8A721E92}"/>
                  </a:ext>
                </a:extLst>
              </p:cNvPr>
              <p:cNvSpPr txBox="1"/>
              <p:nvPr/>
            </p:nvSpPr>
            <p:spPr>
              <a:xfrm>
                <a:off x="7936825" y="1139305"/>
                <a:ext cx="6096000" cy="1421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altLang="zh-CN" sz="1800" b="0" i="0" dirty="0">
                    <a:solidFill>
                      <a:srgbClr val="000000"/>
                    </a:solidFill>
                    <a:effectLst/>
                    <a:latin typeface="TimesNewRomanPS-BoldMT"/>
                  </a:rPr>
                  <a:t>     </a:t>
                </a:r>
                <a:r>
                  <a:rPr lang="fr-FR" altLang="zh-CN" sz="1200" b="0" i="0" dirty="0">
                    <a:solidFill>
                      <a:srgbClr val="000000"/>
                    </a:solidFill>
                    <a:effectLst/>
                    <a:latin typeface="TimesNewRomanPS-BoldMT"/>
                  </a:rPr>
                  <a:t>Server</a:t>
                </a:r>
              </a:p>
              <a:p>
                <a:r>
                  <a:rPr lang="fr-FR" altLang="zh-CN" sz="1200" b="0" i="0" dirty="0">
                    <a:solidFill>
                      <a:srgbClr val="000000"/>
                    </a:solidFill>
                    <a:effectLst/>
                    <a:latin typeface="TimesNewRomanPSMT"/>
                  </a:rPr>
                  <a:t>Carlos Alcaraz</a:t>
                </a:r>
                <a:r>
                  <a:rPr lang="fr-FR" altLang="zh-CN" sz="1200" dirty="0"/>
                  <a:t> </a:t>
                </a:r>
                <a:br>
                  <a:rPr lang="fr-FR" altLang="zh-CN" dirty="0"/>
                </a:br>
                <a:br>
                  <a:rPr lang="fr-FR" altLang="zh-CN" dirty="0"/>
                </a:br>
                <a:endParaRPr lang="zh-CN" altLang="en-US" dirty="0"/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8032F3D-8319-8660-628C-C68D22CFC55D}"/>
              </a:ext>
            </a:extLst>
          </p:cNvPr>
          <p:cNvGrpSpPr/>
          <p:nvPr/>
        </p:nvGrpSpPr>
        <p:grpSpPr>
          <a:xfrm>
            <a:off x="5728814" y="1365281"/>
            <a:ext cx="6375913" cy="3849141"/>
            <a:chOff x="1076977" y="488999"/>
            <a:chExt cx="9955354" cy="545545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AB65B6B-A384-0CA4-B8A2-B3D3A63D3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6977" y="488999"/>
              <a:ext cx="9551772" cy="54554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D8BAC9A-CE4B-4D6E-C73D-2F3C899A7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1606" y="488999"/>
              <a:ext cx="266702" cy="19050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B054796-1A5A-7044-F14E-597F81A51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1606" y="855718"/>
              <a:ext cx="314327" cy="233364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102D59E-FC8C-460C-4A6A-51B66F0F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9698" y="1329877"/>
              <a:ext cx="328615" cy="290515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221C4AC-E366-445E-C15E-09477FF7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13567" y="1896111"/>
              <a:ext cx="381003" cy="29051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3A816CB-A2CB-E412-D5E0-DDC3C524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17322" y="2412557"/>
              <a:ext cx="304802" cy="24765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667DE0B-E48C-67F8-507D-6C120B869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69698" y="2931492"/>
              <a:ext cx="352428" cy="23812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FD1D3E5-744E-30A5-EDEF-5BDA50CB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72079" y="3369685"/>
              <a:ext cx="347665" cy="26193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D8857C56-F47D-283A-1516-3D9C598BB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60172" y="3829818"/>
              <a:ext cx="347665" cy="26670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50E1255C-F74B-15B2-540B-FDC9CA00B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37054" y="4345563"/>
              <a:ext cx="295277" cy="204789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1D409622-788E-B681-9116-B350F33A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05414" y="4774361"/>
              <a:ext cx="314327" cy="24765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4F2594E-D6C5-0A24-590B-455FD66C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637041" y="5246022"/>
              <a:ext cx="395290" cy="252414"/>
            </a:xfrm>
            <a:prstGeom prst="rect">
              <a:avLst/>
            </a:prstGeom>
          </p:spPr>
        </p:pic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9CB6D4F-CC47-3032-A32E-34C86EF9EBDD}"/>
                </a:ext>
              </a:extLst>
            </p:cNvPr>
            <p:cNvCxnSpPr>
              <a:cxnSpLocks/>
            </p:cNvCxnSpPr>
            <p:nvPr/>
          </p:nvCxnSpPr>
          <p:spPr>
            <a:xfrm>
              <a:off x="1513114" y="3031671"/>
              <a:ext cx="8986157" cy="38100"/>
            </a:xfrm>
            <a:prstGeom prst="line">
              <a:avLst/>
            </a:prstGeom>
            <a:ln w="1270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2CA6D0A-EAB5-58EF-4CE2-332D83C2B414}"/>
                </a:ext>
              </a:extLst>
            </p:cNvPr>
            <p:cNvSpPr txBox="1"/>
            <p:nvPr/>
          </p:nvSpPr>
          <p:spPr>
            <a:xfrm>
              <a:off x="3997203" y="765916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1800" b="0" i="0" dirty="0">
                  <a:solidFill>
                    <a:schemeClr val="bg1"/>
                  </a:solidFill>
                  <a:effectLst/>
                  <a:latin typeface="TimesNewRomanPS-BoldMT"/>
                </a:rPr>
                <a:t>Novak Djokovic</a:t>
              </a:r>
              <a:r>
                <a:rPr lang="fr-FR" altLang="zh-CN" dirty="0">
                  <a:solidFill>
                    <a:schemeClr val="bg1"/>
                  </a:solidFill>
                  <a:latin typeface="TimesNewRomanPS-BoldMT"/>
                </a:rPr>
                <a:t> </a:t>
              </a:r>
              <a:br>
                <a:rPr lang="fr-FR" altLang="zh-CN" dirty="0"/>
              </a:br>
              <a:endParaRPr lang="zh-CN" altLang="en-US" dirty="0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A3CCCB48-3292-88F6-CF8C-1317044E2993}"/>
              </a:ext>
            </a:extLst>
          </p:cNvPr>
          <p:cNvSpPr txBox="1"/>
          <p:nvPr/>
        </p:nvSpPr>
        <p:spPr>
          <a:xfrm>
            <a:off x="9038166" y="4415966"/>
            <a:ext cx="3904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800" b="0" i="0" dirty="0">
                <a:solidFill>
                  <a:schemeClr val="bg1"/>
                </a:solidFill>
                <a:effectLst/>
                <a:latin typeface="TimesNewRomanPSMT"/>
              </a:rPr>
              <a:t>Carlos Alcaraz</a:t>
            </a:r>
            <a:br>
              <a:rPr lang="fr-FR" altLang="zh-CN" dirty="0"/>
            </a:b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A38B157-AB24-FA96-7C92-2FA03F30CF29}"/>
              </a:ext>
            </a:extLst>
          </p:cNvPr>
          <p:cNvSpPr txBox="1"/>
          <p:nvPr/>
        </p:nvSpPr>
        <p:spPr>
          <a:xfrm>
            <a:off x="1058211" y="5349094"/>
            <a:ext cx="6472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NewRomanPS-BoldMT"/>
              </a:rPr>
              <a:t>a) </a:t>
            </a:r>
            <a:r>
              <a:rPr lang="zh-CN" altLang="en-US" dirty="0">
                <a:latin typeface="TimesNewRomanPS-BoldMT"/>
              </a:rPr>
              <a:t>Visualization of Momentum </a:t>
            </a:r>
            <a:r>
              <a:rPr lang="en-US" altLang="zh-CN" dirty="0">
                <a:latin typeface="TimesNewRomanPS-BoldMT"/>
              </a:rPr>
              <a:t>of Alcaraz</a:t>
            </a:r>
            <a:endParaRPr lang="zh-CN" altLang="en-US" dirty="0">
              <a:latin typeface="TimesNewRomanPS-BoldM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3135419-C115-84B2-584A-E47168C69F1D}"/>
              </a:ext>
            </a:extLst>
          </p:cNvPr>
          <p:cNvSpPr txBox="1"/>
          <p:nvPr/>
        </p:nvSpPr>
        <p:spPr>
          <a:xfrm>
            <a:off x="6925611" y="5323345"/>
            <a:ext cx="6472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NewRomanPS-BoldMT"/>
              </a:rPr>
              <a:t>b)  </a:t>
            </a:r>
            <a:r>
              <a:rPr lang="fr-FR" altLang="zh-CN" dirty="0">
                <a:latin typeface="TimesNewRomanPS-BoldMT"/>
              </a:rPr>
              <a:t>Contrasting the match momentum</a:t>
            </a:r>
            <a:endParaRPr lang="zh-CN" altLang="en-US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37958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339381-EDD5-39CC-9778-5D567D6A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86" y="1190276"/>
            <a:ext cx="7437037" cy="3845455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8B7AFAF-B6A5-51B4-5BD8-F020F2A33AE8}"/>
              </a:ext>
            </a:extLst>
          </p:cNvPr>
          <p:cNvCxnSpPr>
            <a:cxnSpLocks/>
          </p:cNvCxnSpPr>
          <p:nvPr/>
        </p:nvCxnSpPr>
        <p:spPr>
          <a:xfrm>
            <a:off x="2667000" y="2868385"/>
            <a:ext cx="6858000" cy="0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8E27660-465F-96EA-A62C-80495AB035F5}"/>
              </a:ext>
            </a:extLst>
          </p:cNvPr>
          <p:cNvSpPr txBox="1"/>
          <p:nvPr/>
        </p:nvSpPr>
        <p:spPr>
          <a:xfrm>
            <a:off x="2207623" y="2723609"/>
            <a:ext cx="71192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NewRomanPS-BoldMT"/>
              </a:rPr>
              <a:t>50%</a:t>
            </a:r>
            <a:endParaRPr lang="zh-CN" altLang="en-US" sz="1200" dirty="0">
              <a:latin typeface="TimesNewRomanPS-BoldM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04E252-9818-CA66-0127-A10B313C6665}"/>
              </a:ext>
            </a:extLst>
          </p:cNvPr>
          <p:cNvSpPr txBox="1"/>
          <p:nvPr/>
        </p:nvSpPr>
        <p:spPr>
          <a:xfrm>
            <a:off x="7144508" y="153965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dirty="0">
                <a:highlight>
                  <a:srgbClr val="62D3A4"/>
                </a:highlight>
                <a:latin typeface="TimesNewRomanPS-BoldMT"/>
              </a:rPr>
              <a:t>Ma Long </a:t>
            </a:r>
            <a:br>
              <a:rPr lang="fr-FR" altLang="zh-CN" dirty="0"/>
            </a:b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F7E8B9-4CA1-7FC5-7326-14372B877256}"/>
              </a:ext>
            </a:extLst>
          </p:cNvPr>
          <p:cNvSpPr txBox="1"/>
          <p:nvPr/>
        </p:nvSpPr>
        <p:spPr>
          <a:xfrm>
            <a:off x="4096508" y="382802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dirty="0">
                <a:highlight>
                  <a:srgbClr val="FFFF00"/>
                </a:highlight>
                <a:latin typeface="TimesNewRomanPS-BoldMT"/>
              </a:rPr>
              <a:t>Fan Zhendong </a:t>
            </a:r>
            <a:br>
              <a:rPr lang="fr-FR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5588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A6C531F-037C-86F5-C5A5-630066AA0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0" y="24233"/>
            <a:ext cx="384000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392E66-48B1-BC4D-931C-A3B0F3663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12" y="2828100"/>
            <a:ext cx="3840000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A958B3-7356-7784-826F-AA6C7975C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0" y="2828100"/>
            <a:ext cx="3840000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713F40-8058-5654-A755-42D7C3D1E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12" y="24233"/>
            <a:ext cx="3840000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1098A41-E75C-1825-7B49-4D061B517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12" y="24233"/>
            <a:ext cx="3840000" cy="28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2809B5F-4D13-EF88-7773-AC87508133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12" y="2828100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7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4AB5ABA1-2FD5-872D-36ED-81E68001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88" y="424542"/>
            <a:ext cx="5005047" cy="116867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AB1C28F-06EA-467D-69A0-2F72DC8BC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00" y="1650168"/>
            <a:ext cx="6323473" cy="355766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2FFD535-61AD-174A-F7A9-8199C50C40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95"/>
          <a:stretch/>
        </p:blipFill>
        <p:spPr>
          <a:xfrm>
            <a:off x="6030535" y="235365"/>
            <a:ext cx="3332946" cy="189388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06A25A0-D877-D857-56E3-46EBD789A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969" y="2556904"/>
            <a:ext cx="3498805" cy="21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80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8EE754-EA48-C0AB-027D-35C16FD1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36" y="1743891"/>
            <a:ext cx="4258877" cy="29456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79A5AA-6757-D41B-7874-7C9294FD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085" y="2420715"/>
            <a:ext cx="2332543" cy="22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4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009E9-233D-3A43-D90D-32D17985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00" y="446978"/>
            <a:ext cx="10503268" cy="51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1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B8DDDF-6C24-DB08-EA5C-49B1D0314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</a:blip>
          <a:srcRect l="25081" t="6504" r="2320" b="7613"/>
          <a:stretch/>
        </p:blipFill>
        <p:spPr>
          <a:xfrm>
            <a:off x="2984875" y="1045466"/>
            <a:ext cx="6092863" cy="5095725"/>
          </a:xfrm>
          <a:prstGeom prst="rect">
            <a:avLst/>
          </a:prstGeom>
        </p:spPr>
      </p:pic>
      <p:pic>
        <p:nvPicPr>
          <p:cNvPr id="3" name="图片 2" descr="背景图案&#10;&#10;低可信度描述已自动生成">
            <a:extLst>
              <a:ext uri="{FF2B5EF4-FFF2-40B4-BE49-F238E27FC236}">
                <a16:creationId xmlns:a16="http://schemas.microsoft.com/office/drawing/2014/main" id="{3B77334F-A608-23EB-07EB-31FDA0691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599" y="1045465"/>
            <a:ext cx="1570085" cy="526433"/>
          </a:xfrm>
          <a:prstGeom prst="rect">
            <a:avLst/>
          </a:prstGeom>
        </p:spPr>
      </p:pic>
      <p:pic>
        <p:nvPicPr>
          <p:cNvPr id="4" name="图片 3" descr="背景图案&#10;&#10;低可信度描述已自动生成">
            <a:extLst>
              <a:ext uri="{FF2B5EF4-FFF2-40B4-BE49-F238E27FC236}">
                <a16:creationId xmlns:a16="http://schemas.microsoft.com/office/drawing/2014/main" id="{B35B8AC0-6CF3-672F-9CB4-D06E642E4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599" y="4796179"/>
            <a:ext cx="1791711" cy="1345012"/>
          </a:xfrm>
          <a:prstGeom prst="rect">
            <a:avLst/>
          </a:prstGeom>
        </p:spPr>
      </p:pic>
      <p:sp>
        <p:nvSpPr>
          <p:cNvPr id="5" name="矩形: 圆角 30">
            <a:extLst>
              <a:ext uri="{FF2B5EF4-FFF2-40B4-BE49-F238E27FC236}">
                <a16:creationId xmlns:a16="http://schemas.microsoft.com/office/drawing/2014/main" id="{3E0FCAEE-274D-3EEB-3606-2127FC829796}"/>
              </a:ext>
            </a:extLst>
          </p:cNvPr>
          <p:cNvSpPr/>
          <p:nvPr/>
        </p:nvSpPr>
        <p:spPr>
          <a:xfrm>
            <a:off x="2637868" y="1085060"/>
            <a:ext cx="6970952" cy="5095725"/>
          </a:xfrm>
          <a:prstGeom prst="roundRect">
            <a:avLst>
              <a:gd name="adj" fmla="val 6828"/>
            </a:avLst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8" name="图片 37" descr="图示&#10;&#10;描述已自动生成">
            <a:extLst>
              <a:ext uri="{FF2B5EF4-FFF2-40B4-BE49-F238E27FC236}">
                <a16:creationId xmlns:a16="http://schemas.microsoft.com/office/drawing/2014/main" id="{E6216B1C-A558-3E1E-02E1-747E9B65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008" y="4467522"/>
            <a:ext cx="1345012" cy="1345012"/>
          </a:xfrm>
          <a:prstGeom prst="rect">
            <a:avLst/>
          </a:prstGeom>
        </p:spPr>
      </p:pic>
      <p:pic>
        <p:nvPicPr>
          <p:cNvPr id="36" name="图片 35" descr="图片包含 圆圈&#10;&#10;描述已自动生成">
            <a:extLst>
              <a:ext uri="{FF2B5EF4-FFF2-40B4-BE49-F238E27FC236}">
                <a16:creationId xmlns:a16="http://schemas.microsoft.com/office/drawing/2014/main" id="{DB50A5D6-CE04-4CF8-6C25-2A4A0F829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543" y="1405730"/>
            <a:ext cx="1345013" cy="1345013"/>
          </a:xfrm>
          <a:prstGeom prst="rect">
            <a:avLst/>
          </a:prstGeom>
        </p:spPr>
      </p:pic>
      <p:sp>
        <p:nvSpPr>
          <p:cNvPr id="39" name="矩形: 圆角 30">
            <a:extLst>
              <a:ext uri="{FF2B5EF4-FFF2-40B4-BE49-F238E27FC236}">
                <a16:creationId xmlns:a16="http://schemas.microsoft.com/office/drawing/2014/main" id="{4B2D3462-7305-3B8A-7A2C-C14089395F7B}"/>
              </a:ext>
            </a:extLst>
          </p:cNvPr>
          <p:cNvSpPr/>
          <p:nvPr/>
        </p:nvSpPr>
        <p:spPr>
          <a:xfrm>
            <a:off x="2814605" y="1261156"/>
            <a:ext cx="5080250" cy="3240158"/>
          </a:xfrm>
          <a:prstGeom prst="roundRect">
            <a:avLst>
              <a:gd name="adj" fmla="val 17291"/>
            </a:avLst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: 圆角 30">
            <a:extLst>
              <a:ext uri="{FF2B5EF4-FFF2-40B4-BE49-F238E27FC236}">
                <a16:creationId xmlns:a16="http://schemas.microsoft.com/office/drawing/2014/main" id="{9BEA85BB-4B7A-BC87-38E4-128723245257}"/>
              </a:ext>
            </a:extLst>
          </p:cNvPr>
          <p:cNvSpPr/>
          <p:nvPr/>
        </p:nvSpPr>
        <p:spPr>
          <a:xfrm>
            <a:off x="4358073" y="2750743"/>
            <a:ext cx="5080250" cy="3240158"/>
          </a:xfrm>
          <a:prstGeom prst="roundRect">
            <a:avLst>
              <a:gd name="adj" fmla="val 15960"/>
            </a:avLst>
          </a:prstGeom>
          <a:noFill/>
          <a:ln w="2222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9772C82-EB3E-EB27-ADC1-C3E706EAC406}"/>
              </a:ext>
            </a:extLst>
          </p:cNvPr>
          <p:cNvSpPr txBox="1"/>
          <p:nvPr/>
        </p:nvSpPr>
        <p:spPr>
          <a:xfrm>
            <a:off x="4671678" y="3331718"/>
            <a:ext cx="313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Chalkduster" panose="03050602040202020205" pitchFamily="66" charset="0"/>
              </a:rPr>
              <a:t>Coupling Area</a:t>
            </a:r>
            <a:endParaRPr lang="zh-CN" altLang="en-US" sz="2800" dirty="0">
              <a:solidFill>
                <a:srgbClr val="002060"/>
              </a:solidFill>
              <a:latin typeface="Chalkduster" panose="03050602040202020205" pitchFamily="66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4959433-7FCE-16FA-4E3B-0F945DDABEC9}"/>
              </a:ext>
            </a:extLst>
          </p:cNvPr>
          <p:cNvSpPr txBox="1"/>
          <p:nvPr/>
        </p:nvSpPr>
        <p:spPr>
          <a:xfrm>
            <a:off x="4388861" y="1741355"/>
            <a:ext cx="403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Chalkduster" panose="03050602040202020205" pitchFamily="66" charset="0"/>
              </a:rPr>
              <a:t>Human Society Subsystem</a:t>
            </a:r>
            <a:endParaRPr lang="zh-CN" altLang="en-US" dirty="0">
              <a:solidFill>
                <a:srgbClr val="002060"/>
              </a:solidFill>
              <a:latin typeface="Chalkduster" panose="03050602040202020205" pitchFamily="66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9E36D8E-A1BB-975F-A6F5-CA110AFCF7A1}"/>
              </a:ext>
            </a:extLst>
          </p:cNvPr>
          <p:cNvSpPr txBox="1"/>
          <p:nvPr/>
        </p:nvSpPr>
        <p:spPr>
          <a:xfrm>
            <a:off x="8065125" y="1365387"/>
            <a:ext cx="1489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latin typeface="Chalkduster" panose="03050602040202020205" pitchFamily="66" charset="0"/>
              </a:rPr>
              <a:t>Maasai Mara</a:t>
            </a:r>
            <a:endParaRPr lang="zh-CN" altLang="en-US" sz="1400" dirty="0">
              <a:solidFill>
                <a:srgbClr val="002060"/>
              </a:solidFill>
              <a:latin typeface="Chalkduster" panose="03050602040202020205" pitchFamily="66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7D947E4-DDEF-AF91-3D53-5ACE9AC246C1}"/>
              </a:ext>
            </a:extLst>
          </p:cNvPr>
          <p:cNvSpPr txBox="1"/>
          <p:nvPr/>
        </p:nvSpPr>
        <p:spPr>
          <a:xfrm>
            <a:off x="4504546" y="5278333"/>
            <a:ext cx="403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Chalkduster" panose="03050602040202020205" pitchFamily="66" charset="0"/>
              </a:rPr>
              <a:t>Land Resource Subsystem</a:t>
            </a:r>
            <a:endParaRPr lang="zh-CN" altLang="en-US" dirty="0">
              <a:solidFill>
                <a:srgbClr val="002060"/>
              </a:solidFill>
              <a:latin typeface="Chalkduster" panose="03050602040202020205" pitchFamily="66" charset="0"/>
            </a:endParaRPr>
          </a:p>
        </p:txBody>
      </p:sp>
      <p:sp>
        <p:nvSpPr>
          <p:cNvPr id="50" name="Freeform 111">
            <a:extLst>
              <a:ext uri="{FF2B5EF4-FFF2-40B4-BE49-F238E27FC236}">
                <a16:creationId xmlns:a16="http://schemas.microsoft.com/office/drawing/2014/main" id="{2C4B47CA-34BD-FEC2-A079-0F1F8891B7C1}"/>
              </a:ext>
            </a:extLst>
          </p:cNvPr>
          <p:cNvSpPr>
            <a:spLocks/>
          </p:cNvSpPr>
          <p:nvPr/>
        </p:nvSpPr>
        <p:spPr bwMode="auto">
          <a:xfrm rot="18605054">
            <a:off x="3482874" y="2683915"/>
            <a:ext cx="726593" cy="1639957"/>
          </a:xfrm>
          <a:custGeom>
            <a:avLst/>
            <a:gdLst>
              <a:gd name="T0" fmla="*/ 522 w 522"/>
              <a:gd name="T1" fmla="*/ 0 h 1010"/>
              <a:gd name="T2" fmla="*/ 187 w 522"/>
              <a:gd name="T3" fmla="*/ 1010 h 1010"/>
              <a:gd name="connsiteX0" fmla="*/ 8476 w 8476"/>
              <a:gd name="connsiteY0" fmla="*/ 0 h 12684"/>
              <a:gd name="connsiteX1" fmla="*/ 1873 w 8476"/>
              <a:gd name="connsiteY1" fmla="*/ 12684 h 12684"/>
              <a:gd name="connsiteX0" fmla="*/ 8445 w 8445"/>
              <a:gd name="connsiteY0" fmla="*/ 0 h 10000"/>
              <a:gd name="connsiteX1" fmla="*/ 655 w 8445"/>
              <a:gd name="connsiteY1" fmla="*/ 10000 h 10000"/>
              <a:gd name="connsiteX0" fmla="*/ 10588 w 10588"/>
              <a:gd name="connsiteY0" fmla="*/ 0 h 10076"/>
              <a:gd name="connsiteX1" fmla="*/ 587 w 10588"/>
              <a:gd name="connsiteY1" fmla="*/ 10076 h 10076"/>
              <a:gd name="connsiteX0" fmla="*/ 10260 w 10260"/>
              <a:gd name="connsiteY0" fmla="*/ 0 h 10076"/>
              <a:gd name="connsiteX1" fmla="*/ 259 w 10260"/>
              <a:gd name="connsiteY1" fmla="*/ 10076 h 10076"/>
              <a:gd name="connsiteX0" fmla="*/ 4572 w 4934"/>
              <a:gd name="connsiteY0" fmla="*/ 0 h 6411"/>
              <a:gd name="connsiteX1" fmla="*/ 4934 w 4934"/>
              <a:gd name="connsiteY1" fmla="*/ 6411 h 6411"/>
              <a:gd name="connsiteX0" fmla="*/ 10438 w 11172"/>
              <a:gd name="connsiteY0" fmla="*/ 0 h 10000"/>
              <a:gd name="connsiteX1" fmla="*/ 11172 w 11172"/>
              <a:gd name="connsiteY1" fmla="*/ 10000 h 10000"/>
              <a:gd name="connsiteX0" fmla="*/ 11641 w 12375"/>
              <a:gd name="connsiteY0" fmla="*/ 0 h 10000"/>
              <a:gd name="connsiteX1" fmla="*/ 12375 w 12375"/>
              <a:gd name="connsiteY1" fmla="*/ 10000 h 10000"/>
              <a:gd name="connsiteX0" fmla="*/ 14714 w 14714"/>
              <a:gd name="connsiteY0" fmla="*/ 0 h 26914"/>
              <a:gd name="connsiteX1" fmla="*/ 8622 w 14714"/>
              <a:gd name="connsiteY1" fmla="*/ 26914 h 26914"/>
              <a:gd name="connsiteX0" fmla="*/ 23392 w 23392"/>
              <a:gd name="connsiteY0" fmla="*/ 0 h 26914"/>
              <a:gd name="connsiteX1" fmla="*/ 17300 w 23392"/>
              <a:gd name="connsiteY1" fmla="*/ 26914 h 26914"/>
              <a:gd name="connsiteX0" fmla="*/ 23737 w 23737"/>
              <a:gd name="connsiteY0" fmla="*/ 0 h 26737"/>
              <a:gd name="connsiteX1" fmla="*/ 17120 w 23737"/>
              <a:gd name="connsiteY1" fmla="*/ 26737 h 26737"/>
              <a:gd name="connsiteX0" fmla="*/ 26526 w 26526"/>
              <a:gd name="connsiteY0" fmla="*/ 0 h 26737"/>
              <a:gd name="connsiteX1" fmla="*/ 19909 w 26526"/>
              <a:gd name="connsiteY1" fmla="*/ 26737 h 26737"/>
              <a:gd name="connsiteX0" fmla="*/ 19586 w 26622"/>
              <a:gd name="connsiteY0" fmla="*/ 0 h 19322"/>
              <a:gd name="connsiteX1" fmla="*/ 26622 w 26622"/>
              <a:gd name="connsiteY1" fmla="*/ 19322 h 19322"/>
              <a:gd name="connsiteX0" fmla="*/ 19238 w 26274"/>
              <a:gd name="connsiteY0" fmla="*/ 0 h 19322"/>
              <a:gd name="connsiteX1" fmla="*/ 26274 w 26274"/>
              <a:gd name="connsiteY1" fmla="*/ 19322 h 19322"/>
              <a:gd name="connsiteX0" fmla="*/ 19238 w 26274"/>
              <a:gd name="connsiteY0" fmla="*/ 0 h 18642"/>
              <a:gd name="connsiteX1" fmla="*/ 26274 w 26274"/>
              <a:gd name="connsiteY1" fmla="*/ 18642 h 1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74" h="18642">
                <a:moveTo>
                  <a:pt x="19238" y="0"/>
                </a:moveTo>
                <a:cubicBezTo>
                  <a:pt x="-10350" y="3905"/>
                  <a:pt x="-4086" y="15269"/>
                  <a:pt x="26274" y="18642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51" name="Freeform 111">
            <a:extLst>
              <a:ext uri="{FF2B5EF4-FFF2-40B4-BE49-F238E27FC236}">
                <a16:creationId xmlns:a16="http://schemas.microsoft.com/office/drawing/2014/main" id="{FB732FA6-E35B-3185-E643-1981B0A9DFC8}"/>
              </a:ext>
            </a:extLst>
          </p:cNvPr>
          <p:cNvSpPr>
            <a:spLocks/>
          </p:cNvSpPr>
          <p:nvPr/>
        </p:nvSpPr>
        <p:spPr bwMode="auto">
          <a:xfrm rot="7997348">
            <a:off x="8135359" y="2943831"/>
            <a:ext cx="726593" cy="1639957"/>
          </a:xfrm>
          <a:custGeom>
            <a:avLst/>
            <a:gdLst>
              <a:gd name="T0" fmla="*/ 522 w 522"/>
              <a:gd name="T1" fmla="*/ 0 h 1010"/>
              <a:gd name="T2" fmla="*/ 187 w 522"/>
              <a:gd name="T3" fmla="*/ 1010 h 1010"/>
              <a:gd name="connsiteX0" fmla="*/ 8476 w 8476"/>
              <a:gd name="connsiteY0" fmla="*/ 0 h 12684"/>
              <a:gd name="connsiteX1" fmla="*/ 1873 w 8476"/>
              <a:gd name="connsiteY1" fmla="*/ 12684 h 12684"/>
              <a:gd name="connsiteX0" fmla="*/ 8445 w 8445"/>
              <a:gd name="connsiteY0" fmla="*/ 0 h 10000"/>
              <a:gd name="connsiteX1" fmla="*/ 655 w 8445"/>
              <a:gd name="connsiteY1" fmla="*/ 10000 h 10000"/>
              <a:gd name="connsiteX0" fmla="*/ 10588 w 10588"/>
              <a:gd name="connsiteY0" fmla="*/ 0 h 10076"/>
              <a:gd name="connsiteX1" fmla="*/ 587 w 10588"/>
              <a:gd name="connsiteY1" fmla="*/ 10076 h 10076"/>
              <a:gd name="connsiteX0" fmla="*/ 10260 w 10260"/>
              <a:gd name="connsiteY0" fmla="*/ 0 h 10076"/>
              <a:gd name="connsiteX1" fmla="*/ 259 w 10260"/>
              <a:gd name="connsiteY1" fmla="*/ 10076 h 10076"/>
              <a:gd name="connsiteX0" fmla="*/ 4572 w 4934"/>
              <a:gd name="connsiteY0" fmla="*/ 0 h 6411"/>
              <a:gd name="connsiteX1" fmla="*/ 4934 w 4934"/>
              <a:gd name="connsiteY1" fmla="*/ 6411 h 6411"/>
              <a:gd name="connsiteX0" fmla="*/ 10438 w 11172"/>
              <a:gd name="connsiteY0" fmla="*/ 0 h 10000"/>
              <a:gd name="connsiteX1" fmla="*/ 11172 w 11172"/>
              <a:gd name="connsiteY1" fmla="*/ 10000 h 10000"/>
              <a:gd name="connsiteX0" fmla="*/ 11641 w 12375"/>
              <a:gd name="connsiteY0" fmla="*/ 0 h 10000"/>
              <a:gd name="connsiteX1" fmla="*/ 12375 w 12375"/>
              <a:gd name="connsiteY1" fmla="*/ 10000 h 10000"/>
              <a:gd name="connsiteX0" fmla="*/ 14714 w 14714"/>
              <a:gd name="connsiteY0" fmla="*/ 0 h 26914"/>
              <a:gd name="connsiteX1" fmla="*/ 8622 w 14714"/>
              <a:gd name="connsiteY1" fmla="*/ 26914 h 26914"/>
              <a:gd name="connsiteX0" fmla="*/ 23392 w 23392"/>
              <a:gd name="connsiteY0" fmla="*/ 0 h 26914"/>
              <a:gd name="connsiteX1" fmla="*/ 17300 w 23392"/>
              <a:gd name="connsiteY1" fmla="*/ 26914 h 26914"/>
              <a:gd name="connsiteX0" fmla="*/ 23737 w 23737"/>
              <a:gd name="connsiteY0" fmla="*/ 0 h 26737"/>
              <a:gd name="connsiteX1" fmla="*/ 17120 w 23737"/>
              <a:gd name="connsiteY1" fmla="*/ 26737 h 26737"/>
              <a:gd name="connsiteX0" fmla="*/ 26526 w 26526"/>
              <a:gd name="connsiteY0" fmla="*/ 0 h 26737"/>
              <a:gd name="connsiteX1" fmla="*/ 19909 w 26526"/>
              <a:gd name="connsiteY1" fmla="*/ 26737 h 26737"/>
              <a:gd name="connsiteX0" fmla="*/ 19586 w 26622"/>
              <a:gd name="connsiteY0" fmla="*/ 0 h 19322"/>
              <a:gd name="connsiteX1" fmla="*/ 26622 w 26622"/>
              <a:gd name="connsiteY1" fmla="*/ 19322 h 19322"/>
              <a:gd name="connsiteX0" fmla="*/ 19238 w 26274"/>
              <a:gd name="connsiteY0" fmla="*/ 0 h 19322"/>
              <a:gd name="connsiteX1" fmla="*/ 26274 w 26274"/>
              <a:gd name="connsiteY1" fmla="*/ 19322 h 19322"/>
              <a:gd name="connsiteX0" fmla="*/ 19238 w 26274"/>
              <a:gd name="connsiteY0" fmla="*/ 0 h 18642"/>
              <a:gd name="connsiteX1" fmla="*/ 26274 w 26274"/>
              <a:gd name="connsiteY1" fmla="*/ 18642 h 1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74" h="18642">
                <a:moveTo>
                  <a:pt x="19238" y="0"/>
                </a:moveTo>
                <a:cubicBezTo>
                  <a:pt x="-10350" y="3905"/>
                  <a:pt x="-4086" y="15269"/>
                  <a:pt x="26274" y="18642"/>
                </a:cubicBezTo>
              </a:path>
            </a:pathLst>
          </a:custGeom>
          <a:noFill/>
          <a:ln w="508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CB555CA-99DF-9EBE-D029-F7B6262E1DBF}"/>
              </a:ext>
            </a:extLst>
          </p:cNvPr>
          <p:cNvSpPr txBox="1"/>
          <p:nvPr/>
        </p:nvSpPr>
        <p:spPr>
          <a:xfrm>
            <a:off x="2814378" y="5658645"/>
            <a:ext cx="2595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latin typeface="Chalkduster" panose="03050602040202020205" pitchFamily="66" charset="0"/>
              </a:rPr>
              <a:t>Human-Land</a:t>
            </a:r>
            <a:endParaRPr lang="zh-CN" altLang="en-US" sz="1400" dirty="0">
              <a:solidFill>
                <a:srgbClr val="002060"/>
              </a:solidFill>
              <a:latin typeface="Chalkduster" panose="03050602040202020205" pitchFamily="66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BB30365-5BE4-C4A9-2114-3F8829F76E23}"/>
              </a:ext>
            </a:extLst>
          </p:cNvPr>
          <p:cNvSpPr txBox="1"/>
          <p:nvPr/>
        </p:nvSpPr>
        <p:spPr>
          <a:xfrm>
            <a:off x="319874" y="6056408"/>
            <a:ext cx="215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Lucida Calligraphy" panose="03010101010101010101" pitchFamily="66" charset="0"/>
              </a:rPr>
              <a:t>Figure 5</a:t>
            </a:r>
            <a:endParaRPr lang="zh-CN" altLang="en-US" sz="32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DC6F6DA6-8B5A-D685-F588-325FE59F9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65973"/>
              </p:ext>
            </p:extLst>
          </p:nvPr>
        </p:nvGraphicFramePr>
        <p:xfrm>
          <a:off x="4180937" y="947040"/>
          <a:ext cx="4813542" cy="4489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629">
                  <a:extLst>
                    <a:ext uri="{9D8B030D-6E8A-4147-A177-3AD203B41FA5}">
                      <a16:colId xmlns:a16="http://schemas.microsoft.com/office/drawing/2014/main" val="2908857097"/>
                    </a:ext>
                  </a:extLst>
                </a:gridCol>
                <a:gridCol w="810885">
                  <a:extLst>
                    <a:ext uri="{9D8B030D-6E8A-4147-A177-3AD203B41FA5}">
                      <a16:colId xmlns:a16="http://schemas.microsoft.com/office/drawing/2014/main" val="2496263333"/>
                    </a:ext>
                  </a:extLst>
                </a:gridCol>
                <a:gridCol w="802257">
                  <a:extLst>
                    <a:ext uri="{9D8B030D-6E8A-4147-A177-3AD203B41FA5}">
                      <a16:colId xmlns:a16="http://schemas.microsoft.com/office/drawing/2014/main" val="4229005656"/>
                    </a:ext>
                  </a:extLst>
                </a:gridCol>
                <a:gridCol w="802257">
                  <a:extLst>
                    <a:ext uri="{9D8B030D-6E8A-4147-A177-3AD203B41FA5}">
                      <a16:colId xmlns:a16="http://schemas.microsoft.com/office/drawing/2014/main" val="284302653"/>
                    </a:ext>
                  </a:extLst>
                </a:gridCol>
                <a:gridCol w="802257">
                  <a:extLst>
                    <a:ext uri="{9D8B030D-6E8A-4147-A177-3AD203B41FA5}">
                      <a16:colId xmlns:a16="http://schemas.microsoft.com/office/drawing/2014/main" val="1329678008"/>
                    </a:ext>
                  </a:extLst>
                </a:gridCol>
                <a:gridCol w="802257">
                  <a:extLst>
                    <a:ext uri="{9D8B030D-6E8A-4147-A177-3AD203B41FA5}">
                      <a16:colId xmlns:a16="http://schemas.microsoft.com/office/drawing/2014/main" val="4204000709"/>
                    </a:ext>
                  </a:extLst>
                </a:gridCol>
              </a:tblGrid>
              <a:tr h="748244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(5,3)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822296"/>
                  </a:ext>
                </a:extLst>
              </a:tr>
              <a:tr h="7482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(4,0)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(4,1)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(4,2)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(4,3)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682554"/>
                  </a:ext>
                </a:extLst>
              </a:tr>
              <a:tr h="7482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(3,0)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(3,1)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(3,2)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(3,3)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(3,4)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(3,5)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704161"/>
                  </a:ext>
                </a:extLst>
              </a:tr>
              <a:tr h="7482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(2,0)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(2,1)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(2,2)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(2,3)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(2,4)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231668"/>
                  </a:ext>
                </a:extLst>
              </a:tr>
              <a:tr h="7482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(1,0)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(1,1)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(1,2)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(1,3)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(1,4)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22690"/>
                  </a:ext>
                </a:extLst>
              </a:tr>
              <a:tr h="7482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(0,0)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(0,3)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(0,4)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0865" marR="10865" marT="108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48503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CF6669B-43D0-A22D-7D7C-825A67CB3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" y="1801052"/>
            <a:ext cx="4144770" cy="34563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4F99F3C-E687-71F6-3AEA-69F0FF753F4A}"/>
              </a:ext>
            </a:extLst>
          </p:cNvPr>
          <p:cNvSpPr txBox="1"/>
          <p:nvPr/>
        </p:nvSpPr>
        <p:spPr>
          <a:xfrm flipH="1">
            <a:off x="10144663" y="2406522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84A28F5-1587-3543-C859-7B9CCC783E96}"/>
              </a:ext>
            </a:extLst>
          </p:cNvPr>
          <p:cNvSpPr txBox="1"/>
          <p:nvPr/>
        </p:nvSpPr>
        <p:spPr>
          <a:xfrm flipH="1">
            <a:off x="10144663" y="856808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635394-5558-243C-1E05-CF727C0CA23B}"/>
              </a:ext>
            </a:extLst>
          </p:cNvPr>
          <p:cNvSpPr txBox="1"/>
          <p:nvPr/>
        </p:nvSpPr>
        <p:spPr>
          <a:xfrm flipH="1">
            <a:off x="10898036" y="1917774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210270-54E2-9E97-250B-75CFB8F20BC7}"/>
              </a:ext>
            </a:extLst>
          </p:cNvPr>
          <p:cNvSpPr txBox="1"/>
          <p:nvPr/>
        </p:nvSpPr>
        <p:spPr>
          <a:xfrm flipH="1">
            <a:off x="10898036" y="2406522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矩形: 圆角 27">
            <a:extLst>
              <a:ext uri="{FF2B5EF4-FFF2-40B4-BE49-F238E27FC236}">
                <a16:creationId xmlns:a16="http://schemas.microsoft.com/office/drawing/2014/main" id="{659C28C9-51FA-5944-7EA4-11B2DCFED593}"/>
              </a:ext>
            </a:extLst>
          </p:cNvPr>
          <p:cNvSpPr/>
          <p:nvPr/>
        </p:nvSpPr>
        <p:spPr>
          <a:xfrm>
            <a:off x="4354910" y="1226140"/>
            <a:ext cx="2038436" cy="288979"/>
          </a:xfrm>
          <a:prstGeom prst="roundRect">
            <a:avLst/>
          </a:prstGeom>
          <a:solidFill>
            <a:srgbClr val="D9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WINS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1F55AC-750F-3636-DFED-F952CCBAC550}"/>
              </a:ext>
            </a:extLst>
          </p:cNvPr>
          <p:cNvSpPr txBox="1"/>
          <p:nvPr/>
        </p:nvSpPr>
        <p:spPr>
          <a:xfrm flipH="1">
            <a:off x="10144663" y="1917774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819A55C-8CF2-7B64-9BE0-07DC8394C721}"/>
              </a:ext>
            </a:extLst>
          </p:cNvPr>
          <p:cNvSpPr txBox="1"/>
          <p:nvPr/>
        </p:nvSpPr>
        <p:spPr>
          <a:xfrm flipH="1">
            <a:off x="10144663" y="1387291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7050DAF-1DB5-C3DA-16AE-789C81D17B83}"/>
              </a:ext>
            </a:extLst>
          </p:cNvPr>
          <p:cNvSpPr txBox="1"/>
          <p:nvPr/>
        </p:nvSpPr>
        <p:spPr>
          <a:xfrm flipH="1">
            <a:off x="11651409" y="2406522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93ECE6-7DE8-AD90-EEC4-B685DD222A83}"/>
              </a:ext>
            </a:extLst>
          </p:cNvPr>
          <p:cNvSpPr txBox="1"/>
          <p:nvPr/>
        </p:nvSpPr>
        <p:spPr>
          <a:xfrm flipH="1">
            <a:off x="11622653" y="315502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F335B99-0134-50EC-4F13-B13AF923D5F1}"/>
              </a:ext>
            </a:extLst>
          </p:cNvPr>
          <p:cNvSpPr txBox="1"/>
          <p:nvPr/>
        </p:nvSpPr>
        <p:spPr>
          <a:xfrm flipH="1">
            <a:off x="11642782" y="1396846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648F655-3018-397C-DDAA-E99BF032F3E7}"/>
              </a:ext>
            </a:extLst>
          </p:cNvPr>
          <p:cNvSpPr txBox="1"/>
          <p:nvPr/>
        </p:nvSpPr>
        <p:spPr>
          <a:xfrm flipH="1">
            <a:off x="11651409" y="1913269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C9C8065-2935-5B7D-A23F-5BB25B067FCF}"/>
              </a:ext>
            </a:extLst>
          </p:cNvPr>
          <p:cNvSpPr txBox="1"/>
          <p:nvPr/>
        </p:nvSpPr>
        <p:spPr>
          <a:xfrm flipH="1">
            <a:off x="11637031" y="856808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21932A8-DF43-77AD-1E0B-35EA8BEA86F9}"/>
              </a:ext>
            </a:extLst>
          </p:cNvPr>
          <p:cNvSpPr txBox="1"/>
          <p:nvPr/>
        </p:nvSpPr>
        <p:spPr>
          <a:xfrm flipH="1">
            <a:off x="10883658" y="338201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81F99D-8A61-944B-189D-AA7E1CBF4868}"/>
              </a:ext>
            </a:extLst>
          </p:cNvPr>
          <p:cNvSpPr txBox="1"/>
          <p:nvPr/>
        </p:nvSpPr>
        <p:spPr>
          <a:xfrm flipH="1">
            <a:off x="10898036" y="859933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0C4B527-4792-3C03-A176-A9FD9EDEB78F}"/>
              </a:ext>
            </a:extLst>
          </p:cNvPr>
          <p:cNvSpPr txBox="1"/>
          <p:nvPr/>
        </p:nvSpPr>
        <p:spPr>
          <a:xfrm flipH="1">
            <a:off x="10898036" y="1400273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9D21FED-1D7E-EB27-1AD3-8B0192FF620A}"/>
              </a:ext>
            </a:extLst>
          </p:cNvPr>
          <p:cNvSpPr txBox="1"/>
          <p:nvPr/>
        </p:nvSpPr>
        <p:spPr>
          <a:xfrm flipH="1">
            <a:off x="10144663" y="368060"/>
            <a:ext cx="81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966316FA-504E-F35E-C2CB-044325E2FF74}"/>
              </a:ext>
            </a:extLst>
          </p:cNvPr>
          <p:cNvGrpSpPr/>
          <p:nvPr/>
        </p:nvGrpSpPr>
        <p:grpSpPr>
          <a:xfrm>
            <a:off x="4577750" y="2237115"/>
            <a:ext cx="5750" cy="2697195"/>
            <a:chOff x="4577750" y="2237115"/>
            <a:chExt cx="5750" cy="2697195"/>
          </a:xfrm>
        </p:grpSpPr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AFF9ADEA-D7BF-BA30-0A14-FEA02A6475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7750" y="449148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71D1FF9A-C530-20F1-D528-8B852887D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3500" y="2237115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A8971BCB-86D9-3FF5-DF15-808151F2E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0625" y="298617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D1F734A9-5F8A-D4BA-C9AC-B4E0239E1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7750" y="376111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B0FB4E8-A68A-DED1-1732-A9484AF0B262}"/>
              </a:ext>
            </a:extLst>
          </p:cNvPr>
          <p:cNvCxnSpPr>
            <a:cxnSpLocks/>
          </p:cNvCxnSpPr>
          <p:nvPr/>
        </p:nvCxnSpPr>
        <p:spPr>
          <a:xfrm flipV="1">
            <a:off x="7001772" y="1469073"/>
            <a:ext cx="0" cy="4428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608A9B8B-903F-F904-11A0-A279D1E47F9F}"/>
              </a:ext>
            </a:extLst>
          </p:cNvPr>
          <p:cNvCxnSpPr>
            <a:cxnSpLocks/>
          </p:cNvCxnSpPr>
          <p:nvPr/>
        </p:nvCxnSpPr>
        <p:spPr>
          <a:xfrm>
            <a:off x="6406550" y="5845376"/>
            <a:ext cx="3306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305782EF-71FC-2AC3-7070-F2473155FE43}"/>
              </a:ext>
            </a:extLst>
          </p:cNvPr>
          <p:cNvCxnSpPr>
            <a:cxnSpLocks/>
          </p:cNvCxnSpPr>
          <p:nvPr/>
        </p:nvCxnSpPr>
        <p:spPr>
          <a:xfrm>
            <a:off x="8036943" y="2822151"/>
            <a:ext cx="3306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9481628-86AA-CDAC-CF5E-0531BE846EF0}"/>
              </a:ext>
            </a:extLst>
          </p:cNvPr>
          <p:cNvGrpSpPr/>
          <p:nvPr/>
        </p:nvGrpSpPr>
        <p:grpSpPr>
          <a:xfrm>
            <a:off x="5392949" y="2232802"/>
            <a:ext cx="5750" cy="2697195"/>
            <a:chOff x="4577750" y="2237115"/>
            <a:chExt cx="5750" cy="2697195"/>
          </a:xfrm>
        </p:grpSpPr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053CAAD5-8E72-44B7-5D99-EAEDF5452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7750" y="449148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21292055-0A67-FB6B-A347-E25689AE1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3500" y="2237115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613A1250-B1C3-3C70-CDCD-53AD99991F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0625" y="298617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6155E5F7-6D1B-8C40-B05C-D39C6CE71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7750" y="376111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9F8A427-EDCA-C7B6-C38B-5B27A613B509}"/>
              </a:ext>
            </a:extLst>
          </p:cNvPr>
          <p:cNvGrpSpPr/>
          <p:nvPr/>
        </p:nvGrpSpPr>
        <p:grpSpPr>
          <a:xfrm>
            <a:off x="6172203" y="2221300"/>
            <a:ext cx="5750" cy="2697195"/>
            <a:chOff x="4577750" y="2237115"/>
            <a:chExt cx="5750" cy="2697195"/>
          </a:xfrm>
        </p:grpSpPr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09FE1976-93C2-E53F-59BA-9C420FE6E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7750" y="449148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1BC266BB-6C14-BB1E-2444-371BDBA168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3500" y="2237115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6856D6D8-136D-3A28-5F45-FF35A7C76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0625" y="298617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CB6676FA-4650-B7A9-0CE3-55996D343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7750" y="376111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EDA7B7B2-5206-22F4-41EA-CBDC36505F62}"/>
              </a:ext>
            </a:extLst>
          </p:cNvPr>
          <p:cNvGrpSpPr/>
          <p:nvPr/>
        </p:nvGrpSpPr>
        <p:grpSpPr>
          <a:xfrm>
            <a:off x="7008965" y="2981861"/>
            <a:ext cx="2875" cy="1948136"/>
            <a:chOff x="4577750" y="2986174"/>
            <a:chExt cx="2875" cy="1948136"/>
          </a:xfrm>
        </p:grpSpPr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E5850304-EE48-ACBE-BAD2-6B81CE108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7750" y="449148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2177D80C-75DF-3658-0CB2-60A186BDE2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0625" y="298617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17FACCCF-6009-6203-0F8E-3B8A32CEC7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7750" y="3761114"/>
              <a:ext cx="0" cy="442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DA86FD15-98B0-481B-D3BE-60B87372843C}"/>
              </a:ext>
            </a:extLst>
          </p:cNvPr>
          <p:cNvGrpSpPr/>
          <p:nvPr/>
        </p:nvGrpSpPr>
        <p:grpSpPr>
          <a:xfrm>
            <a:off x="4830792" y="2822151"/>
            <a:ext cx="1906437" cy="1313"/>
            <a:chOff x="4830792" y="2071653"/>
            <a:chExt cx="1906437" cy="1313"/>
          </a:xfrm>
        </p:grpSpPr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EE842FDA-E7A4-C430-A62E-D341B3231A1E}"/>
                </a:ext>
              </a:extLst>
            </p:cNvPr>
            <p:cNvCxnSpPr>
              <a:cxnSpLocks/>
            </p:cNvCxnSpPr>
            <p:nvPr/>
          </p:nvCxnSpPr>
          <p:spPr>
            <a:xfrm>
              <a:off x="4830792" y="2071653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B704B686-5260-40B6-ECB7-F0E5B45403A1}"/>
                </a:ext>
              </a:extLst>
            </p:cNvPr>
            <p:cNvCxnSpPr>
              <a:cxnSpLocks/>
            </p:cNvCxnSpPr>
            <p:nvPr/>
          </p:nvCxnSpPr>
          <p:spPr>
            <a:xfrm>
              <a:off x="5610045" y="2071653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E2FEAC3C-5678-5096-083A-5DFC79975CDD}"/>
                </a:ext>
              </a:extLst>
            </p:cNvPr>
            <p:cNvCxnSpPr>
              <a:cxnSpLocks/>
            </p:cNvCxnSpPr>
            <p:nvPr/>
          </p:nvCxnSpPr>
          <p:spPr>
            <a:xfrm>
              <a:off x="6406550" y="2072966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370AA47E-89F2-9B36-0858-178550772409}"/>
              </a:ext>
            </a:extLst>
          </p:cNvPr>
          <p:cNvGrpSpPr/>
          <p:nvPr/>
        </p:nvGrpSpPr>
        <p:grpSpPr>
          <a:xfrm>
            <a:off x="4830792" y="3577272"/>
            <a:ext cx="1906437" cy="1313"/>
            <a:chOff x="4830792" y="2071653"/>
            <a:chExt cx="1906437" cy="1313"/>
          </a:xfrm>
        </p:grpSpPr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C18C104E-8FCB-AFB4-AD9C-95817B8901ED}"/>
                </a:ext>
              </a:extLst>
            </p:cNvPr>
            <p:cNvCxnSpPr>
              <a:cxnSpLocks/>
            </p:cNvCxnSpPr>
            <p:nvPr/>
          </p:nvCxnSpPr>
          <p:spPr>
            <a:xfrm>
              <a:off x="4830792" y="2071653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4EC007AC-6DB4-E2B9-D6E6-604F2762CC01}"/>
                </a:ext>
              </a:extLst>
            </p:cNvPr>
            <p:cNvCxnSpPr>
              <a:cxnSpLocks/>
            </p:cNvCxnSpPr>
            <p:nvPr/>
          </p:nvCxnSpPr>
          <p:spPr>
            <a:xfrm>
              <a:off x="5610045" y="2071653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E5F854EE-58E9-021C-487C-DD65BC06EF7C}"/>
                </a:ext>
              </a:extLst>
            </p:cNvPr>
            <p:cNvCxnSpPr>
              <a:cxnSpLocks/>
            </p:cNvCxnSpPr>
            <p:nvPr/>
          </p:nvCxnSpPr>
          <p:spPr>
            <a:xfrm>
              <a:off x="6406550" y="2072966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CC641409-506A-6DDF-C8E4-99BA705688D2}"/>
              </a:ext>
            </a:extLst>
          </p:cNvPr>
          <p:cNvGrpSpPr/>
          <p:nvPr/>
        </p:nvGrpSpPr>
        <p:grpSpPr>
          <a:xfrm>
            <a:off x="4830792" y="4343254"/>
            <a:ext cx="1906437" cy="1313"/>
            <a:chOff x="4830792" y="2071653"/>
            <a:chExt cx="1906437" cy="1313"/>
          </a:xfrm>
        </p:grpSpPr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9CF94059-FD10-2E24-88C4-20A76425DBF8}"/>
                </a:ext>
              </a:extLst>
            </p:cNvPr>
            <p:cNvCxnSpPr>
              <a:cxnSpLocks/>
            </p:cNvCxnSpPr>
            <p:nvPr/>
          </p:nvCxnSpPr>
          <p:spPr>
            <a:xfrm>
              <a:off x="4830792" y="2071653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2CB45ADC-961A-B570-0B0A-14BCE947BD0F}"/>
                </a:ext>
              </a:extLst>
            </p:cNvPr>
            <p:cNvCxnSpPr>
              <a:cxnSpLocks/>
            </p:cNvCxnSpPr>
            <p:nvPr/>
          </p:nvCxnSpPr>
          <p:spPr>
            <a:xfrm>
              <a:off x="5610045" y="2071653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D5703439-2486-785D-FBA6-05FAAD617EF6}"/>
                </a:ext>
              </a:extLst>
            </p:cNvPr>
            <p:cNvCxnSpPr>
              <a:cxnSpLocks/>
            </p:cNvCxnSpPr>
            <p:nvPr/>
          </p:nvCxnSpPr>
          <p:spPr>
            <a:xfrm>
              <a:off x="6406550" y="2072966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9AFED758-8A1D-778B-58F6-766612AB7944}"/>
              </a:ext>
            </a:extLst>
          </p:cNvPr>
          <p:cNvGrpSpPr/>
          <p:nvPr/>
        </p:nvGrpSpPr>
        <p:grpSpPr>
          <a:xfrm>
            <a:off x="4830792" y="5076521"/>
            <a:ext cx="1906437" cy="1313"/>
            <a:chOff x="4830792" y="2071653"/>
            <a:chExt cx="1906437" cy="1313"/>
          </a:xfrm>
        </p:grpSpPr>
        <p:cxnSp>
          <p:nvCxnSpPr>
            <p:cNvPr id="104" name="直接箭头连接符 103">
              <a:extLst>
                <a:ext uri="{FF2B5EF4-FFF2-40B4-BE49-F238E27FC236}">
                  <a16:creationId xmlns:a16="http://schemas.microsoft.com/office/drawing/2014/main" id="{C123870C-5E11-ADD5-7D1D-471BA2A0718B}"/>
                </a:ext>
              </a:extLst>
            </p:cNvPr>
            <p:cNvCxnSpPr>
              <a:cxnSpLocks/>
            </p:cNvCxnSpPr>
            <p:nvPr/>
          </p:nvCxnSpPr>
          <p:spPr>
            <a:xfrm>
              <a:off x="4830792" y="2071653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99156930-41F6-EC6C-5583-DB7605723A67}"/>
                </a:ext>
              </a:extLst>
            </p:cNvPr>
            <p:cNvCxnSpPr>
              <a:cxnSpLocks/>
            </p:cNvCxnSpPr>
            <p:nvPr/>
          </p:nvCxnSpPr>
          <p:spPr>
            <a:xfrm>
              <a:off x="5610045" y="2071653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D698F30D-0155-A6BD-7DC0-A8CEDE3AF56B}"/>
                </a:ext>
              </a:extLst>
            </p:cNvPr>
            <p:cNvCxnSpPr>
              <a:cxnSpLocks/>
            </p:cNvCxnSpPr>
            <p:nvPr/>
          </p:nvCxnSpPr>
          <p:spPr>
            <a:xfrm>
              <a:off x="6406550" y="2072966"/>
              <a:ext cx="33067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8939C6F1-EB12-3394-6F71-ACF803418EF6}"/>
              </a:ext>
            </a:extLst>
          </p:cNvPr>
          <p:cNvCxnSpPr>
            <a:cxnSpLocks/>
          </p:cNvCxnSpPr>
          <p:nvPr/>
        </p:nvCxnSpPr>
        <p:spPr>
          <a:xfrm>
            <a:off x="7217432" y="3577272"/>
            <a:ext cx="3306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1C4FBAE9-6CD9-DCF8-1F48-59499F41BA18}"/>
              </a:ext>
            </a:extLst>
          </p:cNvPr>
          <p:cNvCxnSpPr>
            <a:cxnSpLocks/>
          </p:cNvCxnSpPr>
          <p:nvPr/>
        </p:nvCxnSpPr>
        <p:spPr>
          <a:xfrm>
            <a:off x="7217433" y="4343254"/>
            <a:ext cx="3306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4689757C-0E50-DAF5-D74D-C75E628395CC}"/>
              </a:ext>
            </a:extLst>
          </p:cNvPr>
          <p:cNvCxnSpPr>
            <a:cxnSpLocks/>
          </p:cNvCxnSpPr>
          <p:nvPr/>
        </p:nvCxnSpPr>
        <p:spPr>
          <a:xfrm>
            <a:off x="7217433" y="5076521"/>
            <a:ext cx="3306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箭头: 左弧形 118">
            <a:extLst>
              <a:ext uri="{FF2B5EF4-FFF2-40B4-BE49-F238E27FC236}">
                <a16:creationId xmlns:a16="http://schemas.microsoft.com/office/drawing/2014/main" id="{55D854B9-F8AA-17C1-767A-F5D90F9F5C4D}"/>
              </a:ext>
            </a:extLst>
          </p:cNvPr>
          <p:cNvSpPr/>
          <p:nvPr/>
        </p:nvSpPr>
        <p:spPr>
          <a:xfrm>
            <a:off x="6856560" y="2232802"/>
            <a:ext cx="74767" cy="442826"/>
          </a:xfrm>
          <a:prstGeom prst="curvedRightArrow">
            <a:avLst/>
          </a:prstGeom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箭头: 左弧形 119">
            <a:extLst>
              <a:ext uri="{FF2B5EF4-FFF2-40B4-BE49-F238E27FC236}">
                <a16:creationId xmlns:a16="http://schemas.microsoft.com/office/drawing/2014/main" id="{301B2912-F74A-A092-C15A-92527226495F}"/>
              </a:ext>
            </a:extLst>
          </p:cNvPr>
          <p:cNvSpPr/>
          <p:nvPr/>
        </p:nvSpPr>
        <p:spPr>
          <a:xfrm rot="10800000">
            <a:off x="7000338" y="2232802"/>
            <a:ext cx="74767" cy="431324"/>
          </a:xfrm>
          <a:prstGeom prst="curvedRightArrow">
            <a:avLst/>
          </a:prstGeom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1" name="箭头: 左弧形 120">
            <a:extLst>
              <a:ext uri="{FF2B5EF4-FFF2-40B4-BE49-F238E27FC236}">
                <a16:creationId xmlns:a16="http://schemas.microsoft.com/office/drawing/2014/main" id="{7DC39E3A-753A-5B39-1302-BCE332592297}"/>
              </a:ext>
            </a:extLst>
          </p:cNvPr>
          <p:cNvSpPr/>
          <p:nvPr/>
        </p:nvSpPr>
        <p:spPr>
          <a:xfrm rot="5400000">
            <a:off x="7346778" y="2567324"/>
            <a:ext cx="64790" cy="374185"/>
          </a:xfrm>
          <a:prstGeom prst="curvedRightArrow">
            <a:avLst/>
          </a:prstGeom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3" name="箭头: 左弧形 122">
            <a:extLst>
              <a:ext uri="{FF2B5EF4-FFF2-40B4-BE49-F238E27FC236}">
                <a16:creationId xmlns:a16="http://schemas.microsoft.com/office/drawing/2014/main" id="{C83632B6-FCC5-EDFA-F8DE-DB2B76B742D7}"/>
              </a:ext>
            </a:extLst>
          </p:cNvPr>
          <p:cNvSpPr/>
          <p:nvPr/>
        </p:nvSpPr>
        <p:spPr>
          <a:xfrm rot="16200000">
            <a:off x="7344898" y="2722976"/>
            <a:ext cx="75746" cy="366989"/>
          </a:xfrm>
          <a:prstGeom prst="curvedRightArrow">
            <a:avLst/>
          </a:prstGeom>
          <a:ln w="31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6" name="矩形: 圆角 27">
            <a:extLst>
              <a:ext uri="{FF2B5EF4-FFF2-40B4-BE49-F238E27FC236}">
                <a16:creationId xmlns:a16="http://schemas.microsoft.com/office/drawing/2014/main" id="{F78AB4B3-6037-FEC7-CB82-53311EB81EB5}"/>
              </a:ext>
            </a:extLst>
          </p:cNvPr>
          <p:cNvSpPr/>
          <p:nvPr/>
        </p:nvSpPr>
        <p:spPr>
          <a:xfrm rot="5400000">
            <a:off x="7692272" y="4112979"/>
            <a:ext cx="1773396" cy="3738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WINS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1E402910-2A74-0489-772C-99829360217C}"/>
              </a:ext>
            </a:extLst>
          </p:cNvPr>
          <p:cNvSpPr/>
          <p:nvPr/>
        </p:nvSpPr>
        <p:spPr>
          <a:xfrm>
            <a:off x="4525159" y="1821352"/>
            <a:ext cx="92015" cy="862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FC528E57-472A-BC0D-D877-0CA49F52FB9A}"/>
              </a:ext>
            </a:extLst>
          </p:cNvPr>
          <p:cNvSpPr/>
          <p:nvPr/>
        </p:nvSpPr>
        <p:spPr>
          <a:xfrm>
            <a:off x="5342633" y="1814426"/>
            <a:ext cx="92015" cy="862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FCB1259E-D315-FDD7-8BE3-FCEA09BEA4DD}"/>
              </a:ext>
            </a:extLst>
          </p:cNvPr>
          <p:cNvSpPr/>
          <p:nvPr/>
        </p:nvSpPr>
        <p:spPr>
          <a:xfrm>
            <a:off x="6126195" y="1806976"/>
            <a:ext cx="92015" cy="862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317B5DA5-31E1-8F00-C60C-2B2576DAA1AB}"/>
              </a:ext>
            </a:extLst>
          </p:cNvPr>
          <p:cNvSpPr/>
          <p:nvPr/>
        </p:nvSpPr>
        <p:spPr>
          <a:xfrm>
            <a:off x="6605543" y="1297097"/>
            <a:ext cx="92015" cy="862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1AE18B45-32E8-FAF7-3730-9896C8353F42}"/>
              </a:ext>
            </a:extLst>
          </p:cNvPr>
          <p:cNvSpPr/>
          <p:nvPr/>
        </p:nvSpPr>
        <p:spPr>
          <a:xfrm>
            <a:off x="8548783" y="3004313"/>
            <a:ext cx="92015" cy="86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B1FFDDAF-B8EB-7C8E-9B27-D5528ACFEB69}"/>
              </a:ext>
            </a:extLst>
          </p:cNvPr>
          <p:cNvSpPr/>
          <p:nvPr/>
        </p:nvSpPr>
        <p:spPr>
          <a:xfrm>
            <a:off x="8064980" y="3556789"/>
            <a:ext cx="92015" cy="86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9D0CFCB6-2F67-2B81-9EA4-BF8AE7B88564}"/>
              </a:ext>
            </a:extLst>
          </p:cNvPr>
          <p:cNvSpPr/>
          <p:nvPr/>
        </p:nvSpPr>
        <p:spPr>
          <a:xfrm>
            <a:off x="8071446" y="4300123"/>
            <a:ext cx="92015" cy="86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3AF7B989-5188-F14E-5F21-41154180FFB7}"/>
              </a:ext>
            </a:extLst>
          </p:cNvPr>
          <p:cNvSpPr/>
          <p:nvPr/>
        </p:nvSpPr>
        <p:spPr>
          <a:xfrm>
            <a:off x="8064981" y="5033390"/>
            <a:ext cx="92015" cy="86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6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57FCD2-2986-A4F5-39B8-70446AE7421A}"/>
              </a:ext>
            </a:extLst>
          </p:cNvPr>
          <p:cNvGrpSpPr/>
          <p:nvPr/>
        </p:nvGrpSpPr>
        <p:grpSpPr>
          <a:xfrm>
            <a:off x="1732975" y="2185195"/>
            <a:ext cx="6551770" cy="1876684"/>
            <a:chOff x="744395" y="657758"/>
            <a:chExt cx="6551770" cy="1876684"/>
          </a:xfrm>
        </p:grpSpPr>
        <p:sp>
          <p:nvSpPr>
            <p:cNvPr id="3" name="矩形: 圆角 4">
              <a:extLst>
                <a:ext uri="{FF2B5EF4-FFF2-40B4-BE49-F238E27FC236}">
                  <a16:creationId xmlns:a16="http://schemas.microsoft.com/office/drawing/2014/main" id="{BB6E160B-8AAA-7318-9EA0-0F5AA3208A42}"/>
                </a:ext>
              </a:extLst>
            </p:cNvPr>
            <p:cNvSpPr/>
            <p:nvPr/>
          </p:nvSpPr>
          <p:spPr>
            <a:xfrm>
              <a:off x="744395" y="1480495"/>
              <a:ext cx="810073" cy="4572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Dataset</a:t>
              </a:r>
              <a:endParaRPr lang="zh-CN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矩形: 圆角 5">
              <a:extLst>
                <a:ext uri="{FF2B5EF4-FFF2-40B4-BE49-F238E27FC236}">
                  <a16:creationId xmlns:a16="http://schemas.microsoft.com/office/drawing/2014/main" id="{E88ABFAA-F336-B56C-9C0A-FFF9D2647657}"/>
                </a:ext>
              </a:extLst>
            </p:cNvPr>
            <p:cNvSpPr/>
            <p:nvPr/>
          </p:nvSpPr>
          <p:spPr>
            <a:xfrm>
              <a:off x="1769243" y="894843"/>
              <a:ext cx="810073" cy="4572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Training Dataset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矩形: 圆角 6">
              <a:extLst>
                <a:ext uri="{FF2B5EF4-FFF2-40B4-BE49-F238E27FC236}">
                  <a16:creationId xmlns:a16="http://schemas.microsoft.com/office/drawing/2014/main" id="{BC7195DA-A693-03AD-3A13-4472029C85F9}"/>
                </a:ext>
              </a:extLst>
            </p:cNvPr>
            <p:cNvSpPr/>
            <p:nvPr/>
          </p:nvSpPr>
          <p:spPr>
            <a:xfrm>
              <a:off x="6486092" y="878305"/>
              <a:ext cx="810073" cy="4572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RNN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: 圆角 7">
              <a:extLst>
                <a:ext uri="{FF2B5EF4-FFF2-40B4-BE49-F238E27FC236}">
                  <a16:creationId xmlns:a16="http://schemas.microsoft.com/office/drawing/2014/main" id="{327B2012-1585-1A20-F5DB-B9C73D53B000}"/>
                </a:ext>
              </a:extLst>
            </p:cNvPr>
            <p:cNvSpPr/>
            <p:nvPr/>
          </p:nvSpPr>
          <p:spPr>
            <a:xfrm>
              <a:off x="3320414" y="894843"/>
              <a:ext cx="810073" cy="4572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Sign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: 圆角 8">
              <a:extLst>
                <a:ext uri="{FF2B5EF4-FFF2-40B4-BE49-F238E27FC236}">
                  <a16:creationId xmlns:a16="http://schemas.microsoft.com/office/drawing/2014/main" id="{951C141F-F683-76B4-539D-36FA34F9C701}"/>
                </a:ext>
              </a:extLst>
            </p:cNvPr>
            <p:cNvSpPr/>
            <p:nvPr/>
          </p:nvSpPr>
          <p:spPr>
            <a:xfrm>
              <a:off x="1769242" y="2066148"/>
              <a:ext cx="810073" cy="4572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Testing Dataset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: 圆角 9">
              <a:extLst>
                <a:ext uri="{FF2B5EF4-FFF2-40B4-BE49-F238E27FC236}">
                  <a16:creationId xmlns:a16="http://schemas.microsoft.com/office/drawing/2014/main" id="{CB7B8D87-D42F-FC45-E0B9-6F2474FC22B5}"/>
                </a:ext>
              </a:extLst>
            </p:cNvPr>
            <p:cNvSpPr/>
            <p:nvPr/>
          </p:nvSpPr>
          <p:spPr>
            <a:xfrm>
              <a:off x="6141055" y="2066148"/>
              <a:ext cx="1155110" cy="4572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Most Probable Class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: 圆角 10">
              <a:extLst>
                <a:ext uri="{FF2B5EF4-FFF2-40B4-BE49-F238E27FC236}">
                  <a16:creationId xmlns:a16="http://schemas.microsoft.com/office/drawing/2014/main" id="{596AA37F-B9E0-DEF0-5366-A7B97ED83CDA}"/>
                </a:ext>
              </a:extLst>
            </p:cNvPr>
            <p:cNvSpPr/>
            <p:nvPr/>
          </p:nvSpPr>
          <p:spPr>
            <a:xfrm>
              <a:off x="4423514" y="2070392"/>
              <a:ext cx="982635" cy="46405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Compare with model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箭头连接符 11">
              <a:extLst>
                <a:ext uri="{FF2B5EF4-FFF2-40B4-BE49-F238E27FC236}">
                  <a16:creationId xmlns:a16="http://schemas.microsoft.com/office/drawing/2014/main" id="{7EB8D175-1748-BBA3-9278-1B7CF944C461}"/>
                </a:ext>
              </a:extLst>
            </p:cNvPr>
            <p:cNvCxnSpPr>
              <a:cxnSpLocks/>
              <a:stCxn id="3" idx="0"/>
              <a:endCxn id="4" idx="1"/>
            </p:cNvCxnSpPr>
            <p:nvPr/>
          </p:nvCxnSpPr>
          <p:spPr>
            <a:xfrm flipV="1">
              <a:off x="1149432" y="1123443"/>
              <a:ext cx="619811" cy="3570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直接箭头连接符 12">
              <a:extLst>
                <a:ext uri="{FF2B5EF4-FFF2-40B4-BE49-F238E27FC236}">
                  <a16:creationId xmlns:a16="http://schemas.microsoft.com/office/drawing/2014/main" id="{1EF8D6EA-14DD-DB94-0D4F-036C8D120598}"/>
                </a:ext>
              </a:extLst>
            </p:cNvPr>
            <p:cNvCxnSpPr>
              <a:cxnSpLocks/>
              <a:stCxn id="3" idx="2"/>
              <a:endCxn id="7" idx="1"/>
            </p:cNvCxnSpPr>
            <p:nvPr/>
          </p:nvCxnSpPr>
          <p:spPr>
            <a:xfrm>
              <a:off x="1149432" y="1937695"/>
              <a:ext cx="619810" cy="3570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E7ECDA0-0CE6-70DE-86E3-0FB29DA0E9D7}"/>
                </a:ext>
              </a:extLst>
            </p:cNvPr>
            <p:cNvSpPr txBox="1"/>
            <p:nvPr/>
          </p:nvSpPr>
          <p:spPr>
            <a:xfrm>
              <a:off x="1115369" y="1089196"/>
              <a:ext cx="8781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Georgia" panose="02040502050405020303" pitchFamily="18" charset="0"/>
                </a:rPr>
                <a:t>80%</a:t>
              </a:r>
              <a:endParaRPr lang="zh-CN" altLang="en-US" sz="1100" dirty="0">
                <a:latin typeface="Georgia" panose="02040502050405020303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5F4032A-A7C1-158F-2168-675DDC0E5423}"/>
                </a:ext>
              </a:extLst>
            </p:cNvPr>
            <p:cNvSpPr txBox="1"/>
            <p:nvPr/>
          </p:nvSpPr>
          <p:spPr>
            <a:xfrm>
              <a:off x="1149431" y="2051995"/>
              <a:ext cx="8781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Georgia" panose="02040502050405020303" pitchFamily="18" charset="0"/>
                </a:rPr>
                <a:t>20%</a:t>
              </a:r>
              <a:endParaRPr lang="zh-CN" altLang="en-US" sz="1100" dirty="0">
                <a:latin typeface="Georgia" panose="02040502050405020303" pitchFamily="18" charset="0"/>
              </a:endParaRPr>
            </a:p>
          </p:txBody>
        </p:sp>
        <p:cxnSp>
          <p:nvCxnSpPr>
            <p:cNvPr id="14" name="直接箭头连接符 15">
              <a:extLst>
                <a:ext uri="{FF2B5EF4-FFF2-40B4-BE49-F238E27FC236}">
                  <a16:creationId xmlns:a16="http://schemas.microsoft.com/office/drawing/2014/main" id="{4B66C607-547C-8455-C7D3-29D50D3E5465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2579316" y="1123443"/>
              <a:ext cx="7410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7">
              <a:extLst>
                <a:ext uri="{FF2B5EF4-FFF2-40B4-BE49-F238E27FC236}">
                  <a16:creationId xmlns:a16="http://schemas.microsoft.com/office/drawing/2014/main" id="{8BDF50CB-F18F-D9E4-5EAA-2E223E535FA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15" y="2298973"/>
              <a:ext cx="7410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0DBA787-AD1A-8B12-ABE9-FC8614BBFFF9}"/>
                </a:ext>
              </a:extLst>
            </p:cNvPr>
            <p:cNvSpPr txBox="1"/>
            <p:nvPr/>
          </p:nvSpPr>
          <p:spPr>
            <a:xfrm>
              <a:off x="2566266" y="2094693"/>
              <a:ext cx="1061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Image</a:t>
              </a:r>
            </a:p>
            <a:p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Preprocess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: 圆角 19">
              <a:extLst>
                <a:ext uri="{FF2B5EF4-FFF2-40B4-BE49-F238E27FC236}">
                  <a16:creationId xmlns:a16="http://schemas.microsoft.com/office/drawing/2014/main" id="{E1B9E7C6-72B1-B120-739C-EFF0D6D35833}"/>
                </a:ext>
              </a:extLst>
            </p:cNvPr>
            <p:cNvSpPr/>
            <p:nvPr/>
          </p:nvSpPr>
          <p:spPr>
            <a:xfrm>
              <a:off x="3328035" y="2059115"/>
              <a:ext cx="810073" cy="4572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Traffic Sign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接箭头连接符 20">
              <a:extLst>
                <a:ext uri="{FF2B5EF4-FFF2-40B4-BE49-F238E27FC236}">
                  <a16:creationId xmlns:a16="http://schemas.microsoft.com/office/drawing/2014/main" id="{58E1354E-3AE2-470E-475F-A0515A16CC8E}"/>
                </a:ext>
              </a:extLst>
            </p:cNvPr>
            <p:cNvCxnSpPr>
              <a:cxnSpLocks/>
            </p:cNvCxnSpPr>
            <p:nvPr/>
          </p:nvCxnSpPr>
          <p:spPr>
            <a:xfrm>
              <a:off x="5921125" y="1133317"/>
              <a:ext cx="564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52CF4FC-E0A2-E183-CE7C-670C6A5DAA68}"/>
                </a:ext>
              </a:extLst>
            </p:cNvPr>
            <p:cNvGrpSpPr/>
            <p:nvPr/>
          </p:nvGrpSpPr>
          <p:grpSpPr>
            <a:xfrm>
              <a:off x="4648151" y="657758"/>
              <a:ext cx="1234057" cy="991532"/>
              <a:chOff x="4695825" y="529482"/>
              <a:chExt cx="1207885" cy="1215610"/>
            </a:xfrm>
          </p:grpSpPr>
          <p:sp>
            <p:nvSpPr>
              <p:cNvPr id="24" name="矩形: 圆角 27">
                <a:extLst>
                  <a:ext uri="{FF2B5EF4-FFF2-40B4-BE49-F238E27FC236}">
                    <a16:creationId xmlns:a16="http://schemas.microsoft.com/office/drawing/2014/main" id="{13AB1343-EFC9-87A7-C144-DE9755A95DCC}"/>
                  </a:ext>
                </a:extLst>
              </p:cNvPr>
              <p:cNvSpPr/>
              <p:nvPr/>
            </p:nvSpPr>
            <p:spPr>
              <a:xfrm>
                <a:off x="4804093" y="662357"/>
                <a:ext cx="987424" cy="262586"/>
              </a:xfrm>
              <a:prstGeom prst="roundRect">
                <a:avLst/>
              </a:prstGeom>
              <a:solidFill>
                <a:srgbClr val="D9E2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ResNet-50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矩形: 圆角 28">
                <a:extLst>
                  <a:ext uri="{FF2B5EF4-FFF2-40B4-BE49-F238E27FC236}">
                    <a16:creationId xmlns:a16="http://schemas.microsoft.com/office/drawing/2014/main" id="{CCF4794E-3B31-1264-4EA7-788F29F3C902}"/>
                  </a:ext>
                </a:extLst>
              </p:cNvPr>
              <p:cNvSpPr/>
              <p:nvPr/>
            </p:nvSpPr>
            <p:spPr>
              <a:xfrm>
                <a:off x="4804093" y="1001324"/>
                <a:ext cx="987424" cy="262213"/>
              </a:xfrm>
              <a:prstGeom prst="roundRect">
                <a:avLst/>
              </a:prstGeom>
              <a:solidFill>
                <a:srgbClr val="D9E2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ResNet-101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矩形: 圆角 29">
                <a:extLst>
                  <a:ext uri="{FF2B5EF4-FFF2-40B4-BE49-F238E27FC236}">
                    <a16:creationId xmlns:a16="http://schemas.microsoft.com/office/drawing/2014/main" id="{AD899205-A748-072B-E61E-96CC36A72555}"/>
                  </a:ext>
                </a:extLst>
              </p:cNvPr>
              <p:cNvSpPr/>
              <p:nvPr/>
            </p:nvSpPr>
            <p:spPr>
              <a:xfrm>
                <a:off x="4804093" y="1339918"/>
                <a:ext cx="987424" cy="262212"/>
              </a:xfrm>
              <a:prstGeom prst="roundRect">
                <a:avLst/>
              </a:prstGeom>
              <a:solidFill>
                <a:srgbClr val="D9E2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ResNet-152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矩形: 圆角 30">
                <a:extLst>
                  <a:ext uri="{FF2B5EF4-FFF2-40B4-BE49-F238E27FC236}">
                    <a16:creationId xmlns:a16="http://schemas.microsoft.com/office/drawing/2014/main" id="{E283288A-8C24-A5FC-DD7A-ADD6E4538CD1}"/>
                  </a:ext>
                </a:extLst>
              </p:cNvPr>
              <p:cNvSpPr/>
              <p:nvPr/>
            </p:nvSpPr>
            <p:spPr>
              <a:xfrm>
                <a:off x="4695825" y="529482"/>
                <a:ext cx="1207885" cy="1215610"/>
              </a:xfrm>
              <a:prstGeom prst="roundRect">
                <a:avLst/>
              </a:prstGeom>
              <a:noFill/>
              <a:ln w="190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8F6818D-E346-6887-70C3-30C8EDC34B4B}"/>
                </a:ext>
              </a:extLst>
            </p:cNvPr>
            <p:cNvSpPr txBox="1"/>
            <p:nvPr/>
          </p:nvSpPr>
          <p:spPr>
            <a:xfrm>
              <a:off x="5683436" y="885925"/>
              <a:ext cx="9880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Training</a:t>
              </a:r>
              <a:r>
                <a:rPr lang="en-US" altLang="zh-CN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箭头连接符 24">
              <a:extLst>
                <a:ext uri="{FF2B5EF4-FFF2-40B4-BE49-F238E27FC236}">
                  <a16:creationId xmlns:a16="http://schemas.microsoft.com/office/drawing/2014/main" id="{5FC40CDD-4612-6643-50D2-763DACFD4126}"/>
                </a:ext>
              </a:extLst>
            </p:cNvPr>
            <p:cNvCxnSpPr>
              <a:cxnSpLocks/>
            </p:cNvCxnSpPr>
            <p:nvPr/>
          </p:nvCxnSpPr>
          <p:spPr>
            <a:xfrm>
              <a:off x="4118405" y="2320231"/>
              <a:ext cx="305109" cy="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5">
              <a:extLst>
                <a:ext uri="{FF2B5EF4-FFF2-40B4-BE49-F238E27FC236}">
                  <a16:creationId xmlns:a16="http://schemas.microsoft.com/office/drawing/2014/main" id="{C25016A7-E17C-36AF-6BFB-48F723F6C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1253" y="1137489"/>
              <a:ext cx="522888" cy="5502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6">
              <a:extLst>
                <a:ext uri="{FF2B5EF4-FFF2-40B4-BE49-F238E27FC236}">
                  <a16:creationId xmlns:a16="http://schemas.microsoft.com/office/drawing/2014/main" id="{4FBCA8EC-6FE0-ABEF-E38E-5AC8295686D0}"/>
                </a:ext>
              </a:extLst>
            </p:cNvPr>
            <p:cNvCxnSpPr>
              <a:cxnSpLocks/>
            </p:cNvCxnSpPr>
            <p:nvPr/>
          </p:nvCxnSpPr>
          <p:spPr>
            <a:xfrm>
              <a:off x="5406149" y="2320231"/>
              <a:ext cx="734906" cy="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AC0A40D-0076-4811-FA50-620B27F5B882}"/>
              </a:ext>
            </a:extLst>
          </p:cNvPr>
          <p:cNvSpPr txBox="1"/>
          <p:nvPr/>
        </p:nvSpPr>
        <p:spPr>
          <a:xfrm>
            <a:off x="3526921" y="2432154"/>
            <a:ext cx="106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Image</a:t>
            </a: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Preprocess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905BF0C-62EA-2F99-4FAD-CBF244E8A7F9}"/>
              </a:ext>
            </a:extLst>
          </p:cNvPr>
          <p:cNvSpPr txBox="1"/>
          <p:nvPr/>
        </p:nvSpPr>
        <p:spPr>
          <a:xfrm>
            <a:off x="6182935" y="3601306"/>
            <a:ext cx="10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AHP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肘形连接符 29">
            <a:extLst>
              <a:ext uri="{FF2B5EF4-FFF2-40B4-BE49-F238E27FC236}">
                <a16:creationId xmlns:a16="http://schemas.microsoft.com/office/drawing/2014/main" id="{52DB85D8-2921-E840-128A-BBA8FB22D358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5400000">
            <a:off x="6524118" y="2242237"/>
            <a:ext cx="734887" cy="1976297"/>
          </a:xfrm>
          <a:prstGeom prst="bentConnector3">
            <a:avLst>
              <a:gd name="adj1" fmla="val 637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458BC7D4-5E15-2ECF-B69F-51994EA31D86}"/>
              </a:ext>
            </a:extLst>
          </p:cNvPr>
          <p:cNvSpPr txBox="1"/>
          <p:nvPr/>
        </p:nvSpPr>
        <p:spPr>
          <a:xfrm>
            <a:off x="319873" y="6056408"/>
            <a:ext cx="56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Lucida Calligraphy" panose="03010101010101010101" pitchFamily="66" charset="0"/>
              </a:rPr>
              <a:t>Figure 4 Template</a:t>
            </a:r>
            <a:endParaRPr lang="zh-CN" altLang="en-US" sz="32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1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5D8445CA-652F-F58A-DCCF-05D3CD12D224}"/>
              </a:ext>
            </a:extLst>
          </p:cNvPr>
          <p:cNvGrpSpPr/>
          <p:nvPr/>
        </p:nvGrpSpPr>
        <p:grpSpPr>
          <a:xfrm>
            <a:off x="1568818" y="1857627"/>
            <a:ext cx="7600689" cy="1495351"/>
            <a:chOff x="1568818" y="1857627"/>
            <a:chExt cx="7600689" cy="1495351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DFD9C59C-57A6-6705-16CE-72C204C7C353}"/>
                </a:ext>
              </a:extLst>
            </p:cNvPr>
            <p:cNvGrpSpPr/>
            <p:nvPr/>
          </p:nvGrpSpPr>
          <p:grpSpPr>
            <a:xfrm>
              <a:off x="1568818" y="1880232"/>
              <a:ext cx="2706874" cy="1472746"/>
              <a:chOff x="1345258" y="335434"/>
              <a:chExt cx="2706874" cy="1472746"/>
            </a:xfrm>
          </p:grpSpPr>
          <p:sp>
            <p:nvSpPr>
              <p:cNvPr id="3" name="矩形: 圆角 6">
                <a:extLst>
                  <a:ext uri="{FF2B5EF4-FFF2-40B4-BE49-F238E27FC236}">
                    <a16:creationId xmlns:a16="http://schemas.microsoft.com/office/drawing/2014/main" id="{308B45B7-060C-AD0C-B96A-62F2768D1625}"/>
                  </a:ext>
                </a:extLst>
              </p:cNvPr>
              <p:cNvSpPr/>
              <p:nvPr/>
            </p:nvSpPr>
            <p:spPr>
              <a:xfrm>
                <a:off x="2936950" y="820602"/>
                <a:ext cx="1115182" cy="457200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Cleaning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" name="直接箭头连接符 15">
                <a:extLst>
                  <a:ext uri="{FF2B5EF4-FFF2-40B4-BE49-F238E27FC236}">
                    <a16:creationId xmlns:a16="http://schemas.microsoft.com/office/drawing/2014/main" id="{D383A9D3-C6CF-674D-96CC-C0BE63BEC5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9315" y="1042522"/>
                <a:ext cx="35763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CFF2BE1F-F6B8-6442-895F-3267BF244403}"/>
                  </a:ext>
                </a:extLst>
              </p:cNvPr>
              <p:cNvGrpSpPr/>
              <p:nvPr/>
            </p:nvGrpSpPr>
            <p:grpSpPr>
              <a:xfrm>
                <a:off x="1345258" y="335434"/>
                <a:ext cx="1234057" cy="1472746"/>
                <a:chOff x="1462980" y="134316"/>
                <a:chExt cx="1207885" cy="1805574"/>
              </a:xfrm>
            </p:grpSpPr>
            <p:sp>
              <p:nvSpPr>
                <p:cNvPr id="6" name="矩形: 圆角 27">
                  <a:extLst>
                    <a:ext uri="{FF2B5EF4-FFF2-40B4-BE49-F238E27FC236}">
                      <a16:creationId xmlns:a16="http://schemas.microsoft.com/office/drawing/2014/main" id="{B324E22C-A591-F739-9296-33D3DDA6CDE7}"/>
                    </a:ext>
                  </a:extLst>
                </p:cNvPr>
                <p:cNvSpPr/>
                <p:nvPr/>
              </p:nvSpPr>
              <p:spPr>
                <a:xfrm>
                  <a:off x="1582129" y="899741"/>
                  <a:ext cx="987424" cy="262586"/>
                </a:xfrm>
                <a:prstGeom prst="roundRect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" altLang="zh-CN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Scores </a:t>
                  </a:r>
                  <a:endParaRPr lang="zh-CN" alt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矩形: 圆角 28">
                  <a:extLst>
                    <a:ext uri="{FF2B5EF4-FFF2-40B4-BE49-F238E27FC236}">
                      <a16:creationId xmlns:a16="http://schemas.microsoft.com/office/drawing/2014/main" id="{D6ADBCC6-9056-692B-18DF-176397DE01A1}"/>
                    </a:ext>
                  </a:extLst>
                </p:cNvPr>
                <p:cNvSpPr/>
                <p:nvPr/>
              </p:nvSpPr>
              <p:spPr>
                <a:xfrm>
                  <a:off x="1582130" y="1240795"/>
                  <a:ext cx="987424" cy="262213"/>
                </a:xfrm>
                <a:prstGeom prst="roundRect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Progress</a:t>
                  </a:r>
                  <a:endParaRPr lang="zh-CN" alt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矩形: 圆角 29">
                  <a:extLst>
                    <a:ext uri="{FF2B5EF4-FFF2-40B4-BE49-F238E27FC236}">
                      <a16:creationId xmlns:a16="http://schemas.microsoft.com/office/drawing/2014/main" id="{7970DD38-26C8-0DE2-53D5-BF98618CDCD2}"/>
                    </a:ext>
                  </a:extLst>
                </p:cNvPr>
                <p:cNvSpPr/>
                <p:nvPr/>
              </p:nvSpPr>
              <p:spPr>
                <a:xfrm>
                  <a:off x="1582130" y="1581474"/>
                  <a:ext cx="987424" cy="262211"/>
                </a:xfrm>
                <a:prstGeom prst="roundRect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Others</a:t>
                  </a:r>
                  <a:endParaRPr lang="zh-CN" alt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矩形: 圆角 30">
                  <a:extLst>
                    <a:ext uri="{FF2B5EF4-FFF2-40B4-BE49-F238E27FC236}">
                      <a16:creationId xmlns:a16="http://schemas.microsoft.com/office/drawing/2014/main" id="{A34FC47C-2393-EE0B-C4F6-B39A5DE973EA}"/>
                    </a:ext>
                  </a:extLst>
                </p:cNvPr>
                <p:cNvSpPr/>
                <p:nvPr/>
              </p:nvSpPr>
              <p:spPr>
                <a:xfrm>
                  <a:off x="1462980" y="134316"/>
                  <a:ext cx="1207885" cy="1805574"/>
                </a:xfrm>
                <a:prstGeom prst="roundRect">
                  <a:avLst/>
                </a:prstGeom>
                <a:noFill/>
                <a:ln w="158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10" name="矩形: 圆角 27">
              <a:extLst>
                <a:ext uri="{FF2B5EF4-FFF2-40B4-BE49-F238E27FC236}">
                  <a16:creationId xmlns:a16="http://schemas.microsoft.com/office/drawing/2014/main" id="{04A0F4C9-D9AE-6E28-71F9-3DACEF3CB008}"/>
                </a:ext>
              </a:extLst>
            </p:cNvPr>
            <p:cNvSpPr/>
            <p:nvPr/>
          </p:nvSpPr>
          <p:spPr>
            <a:xfrm>
              <a:off x="1690549" y="2226378"/>
              <a:ext cx="1008819" cy="21418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: 圆角 27">
              <a:extLst>
                <a:ext uri="{FF2B5EF4-FFF2-40B4-BE49-F238E27FC236}">
                  <a16:creationId xmlns:a16="http://schemas.microsoft.com/office/drawing/2014/main" id="{55DEC64F-73D4-7C33-803C-5A45919652A5}"/>
                </a:ext>
              </a:extLst>
            </p:cNvPr>
            <p:cNvSpPr/>
            <p:nvPr/>
          </p:nvSpPr>
          <p:spPr>
            <a:xfrm>
              <a:off x="1681436" y="1948191"/>
              <a:ext cx="1008819" cy="214183"/>
            </a:xfrm>
            <a:prstGeom prst="roundRect">
              <a:avLst/>
            </a:prstGeom>
            <a:solidFill>
              <a:srgbClr val="D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Group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: 圆角 6">
              <a:extLst>
                <a:ext uri="{FF2B5EF4-FFF2-40B4-BE49-F238E27FC236}">
                  <a16:creationId xmlns:a16="http://schemas.microsoft.com/office/drawing/2014/main" id="{61E1252B-F195-BD16-71DA-125E265572F5}"/>
                </a:ext>
              </a:extLst>
            </p:cNvPr>
            <p:cNvSpPr/>
            <p:nvPr/>
          </p:nvSpPr>
          <p:spPr>
            <a:xfrm>
              <a:off x="4633327" y="2365400"/>
              <a:ext cx="1115182" cy="4572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Standardized</a:t>
              </a:r>
            </a:p>
            <a:p>
              <a:pPr algn="ctr"/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Processing 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0EE5C96-41F6-EB89-BA19-F08BF8BD8247}"/>
                </a:ext>
              </a:extLst>
            </p:cNvPr>
            <p:cNvGrpSpPr/>
            <p:nvPr/>
          </p:nvGrpSpPr>
          <p:grpSpPr>
            <a:xfrm>
              <a:off x="6106144" y="1857627"/>
              <a:ext cx="1234057" cy="1472746"/>
              <a:chOff x="1462980" y="134316"/>
              <a:chExt cx="1207885" cy="1805574"/>
            </a:xfrm>
          </p:grpSpPr>
          <p:sp>
            <p:nvSpPr>
              <p:cNvPr id="14" name="矩形: 圆角 27">
                <a:extLst>
                  <a:ext uri="{FF2B5EF4-FFF2-40B4-BE49-F238E27FC236}">
                    <a16:creationId xmlns:a16="http://schemas.microsoft.com/office/drawing/2014/main" id="{F6D791AE-9107-FB5F-9552-542F5EF50642}"/>
                  </a:ext>
                </a:extLst>
              </p:cNvPr>
              <p:cNvSpPr/>
              <p:nvPr/>
            </p:nvSpPr>
            <p:spPr>
              <a:xfrm>
                <a:off x="1582129" y="899741"/>
                <a:ext cx="987424" cy="262586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 2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矩形: 圆角 28">
                <a:extLst>
                  <a:ext uri="{FF2B5EF4-FFF2-40B4-BE49-F238E27FC236}">
                    <a16:creationId xmlns:a16="http://schemas.microsoft.com/office/drawing/2014/main" id="{B1E92614-6222-24A5-BED5-646AF42CBEA6}"/>
                  </a:ext>
                </a:extLst>
              </p:cNvPr>
              <p:cNvSpPr/>
              <p:nvPr/>
            </p:nvSpPr>
            <p:spPr>
              <a:xfrm>
                <a:off x="1582130" y="1240795"/>
                <a:ext cx="987424" cy="26221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 3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矩形: 圆角 29">
                <a:extLst>
                  <a:ext uri="{FF2B5EF4-FFF2-40B4-BE49-F238E27FC236}">
                    <a16:creationId xmlns:a16="http://schemas.microsoft.com/office/drawing/2014/main" id="{BDFE0746-4EF7-C880-8574-C63284498C37}"/>
                  </a:ext>
                </a:extLst>
              </p:cNvPr>
              <p:cNvSpPr/>
              <p:nvPr/>
            </p:nvSpPr>
            <p:spPr>
              <a:xfrm>
                <a:off x="1582130" y="1581474"/>
                <a:ext cx="987424" cy="262211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矩形: 圆角 30">
                <a:extLst>
                  <a:ext uri="{FF2B5EF4-FFF2-40B4-BE49-F238E27FC236}">
                    <a16:creationId xmlns:a16="http://schemas.microsoft.com/office/drawing/2014/main" id="{1B0041A2-92C2-05AD-E19B-DDCC9B1D21FE}"/>
                  </a:ext>
                </a:extLst>
              </p:cNvPr>
              <p:cNvSpPr/>
              <p:nvPr/>
            </p:nvSpPr>
            <p:spPr>
              <a:xfrm>
                <a:off x="1462980" y="134316"/>
                <a:ext cx="1207885" cy="1805574"/>
              </a:xfrm>
              <a:prstGeom prst="roundRect">
                <a:avLst/>
              </a:prstGeom>
              <a:noFill/>
              <a:ln w="158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8" name="矩形: 圆角 27">
              <a:extLst>
                <a:ext uri="{FF2B5EF4-FFF2-40B4-BE49-F238E27FC236}">
                  <a16:creationId xmlns:a16="http://schemas.microsoft.com/office/drawing/2014/main" id="{A946CF89-F1A6-8188-C1A4-ECF6A7C150DD}"/>
                </a:ext>
              </a:extLst>
            </p:cNvPr>
            <p:cNvSpPr/>
            <p:nvPr/>
          </p:nvSpPr>
          <p:spPr>
            <a:xfrm>
              <a:off x="6218762" y="1945815"/>
              <a:ext cx="1008819" cy="214183"/>
            </a:xfrm>
            <a:prstGeom prst="roundRect">
              <a:avLst/>
            </a:prstGeom>
            <a:solidFill>
              <a:srgbClr val="D9E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Features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: 圆角 27">
              <a:extLst>
                <a:ext uri="{FF2B5EF4-FFF2-40B4-BE49-F238E27FC236}">
                  <a16:creationId xmlns:a16="http://schemas.microsoft.com/office/drawing/2014/main" id="{29105E8E-A7BD-C48E-5B61-13EDFDEC6E3F}"/>
                </a:ext>
              </a:extLst>
            </p:cNvPr>
            <p:cNvSpPr/>
            <p:nvPr/>
          </p:nvSpPr>
          <p:spPr>
            <a:xfrm>
              <a:off x="6218761" y="2201795"/>
              <a:ext cx="1008819" cy="21418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Factor 1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接箭头连接符 15">
              <a:extLst>
                <a:ext uri="{FF2B5EF4-FFF2-40B4-BE49-F238E27FC236}">
                  <a16:creationId xmlns:a16="http://schemas.microsoft.com/office/drawing/2014/main" id="{5D7DFB31-9FCF-AC4B-C591-70E105022914}"/>
                </a:ext>
              </a:extLst>
            </p:cNvPr>
            <p:cNvCxnSpPr>
              <a:cxnSpLocks/>
            </p:cNvCxnSpPr>
            <p:nvPr/>
          </p:nvCxnSpPr>
          <p:spPr>
            <a:xfrm>
              <a:off x="4275692" y="2594000"/>
              <a:ext cx="3576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15">
              <a:extLst>
                <a:ext uri="{FF2B5EF4-FFF2-40B4-BE49-F238E27FC236}">
                  <a16:creationId xmlns:a16="http://schemas.microsoft.com/office/drawing/2014/main" id="{E22AD9D5-B396-803B-BAF9-C72370ED70CB}"/>
                </a:ext>
              </a:extLst>
            </p:cNvPr>
            <p:cNvCxnSpPr>
              <a:cxnSpLocks/>
            </p:cNvCxnSpPr>
            <p:nvPr/>
          </p:nvCxnSpPr>
          <p:spPr>
            <a:xfrm>
              <a:off x="5748509" y="2587320"/>
              <a:ext cx="3576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15">
              <a:extLst>
                <a:ext uri="{FF2B5EF4-FFF2-40B4-BE49-F238E27FC236}">
                  <a16:creationId xmlns:a16="http://schemas.microsoft.com/office/drawing/2014/main" id="{E5AA1C2B-1D2F-2355-4589-3F06B3DB6612}"/>
                </a:ext>
              </a:extLst>
            </p:cNvPr>
            <p:cNvCxnSpPr>
              <a:cxnSpLocks/>
              <a:stCxn id="17" idx="3"/>
              <a:endCxn id="23" idx="1"/>
            </p:cNvCxnSpPr>
            <p:nvPr/>
          </p:nvCxnSpPr>
          <p:spPr>
            <a:xfrm>
              <a:off x="7340201" y="2594000"/>
              <a:ext cx="516019" cy="2920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: 圆角 6">
              <a:extLst>
                <a:ext uri="{FF2B5EF4-FFF2-40B4-BE49-F238E27FC236}">
                  <a16:creationId xmlns:a16="http://schemas.microsoft.com/office/drawing/2014/main" id="{2ABA4E69-9F5D-1A8D-5C0A-EC245EE78DAF}"/>
                </a:ext>
              </a:extLst>
            </p:cNvPr>
            <p:cNvSpPr/>
            <p:nvPr/>
          </p:nvSpPr>
          <p:spPr>
            <a:xfrm>
              <a:off x="7856220" y="2696141"/>
              <a:ext cx="1313287" cy="37983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Cross-Validation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: 圆角 6">
              <a:extLst>
                <a:ext uri="{FF2B5EF4-FFF2-40B4-BE49-F238E27FC236}">
                  <a16:creationId xmlns:a16="http://schemas.microsoft.com/office/drawing/2014/main" id="{88832697-2A4D-4F44-3011-EF46199A09EA}"/>
                </a:ext>
              </a:extLst>
            </p:cNvPr>
            <p:cNvSpPr/>
            <p:nvPr/>
          </p:nvSpPr>
          <p:spPr>
            <a:xfrm>
              <a:off x="7856220" y="2175482"/>
              <a:ext cx="1313287" cy="37983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 &amp; Tuning Parameters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接箭头连接符 15">
              <a:extLst>
                <a:ext uri="{FF2B5EF4-FFF2-40B4-BE49-F238E27FC236}">
                  <a16:creationId xmlns:a16="http://schemas.microsoft.com/office/drawing/2014/main" id="{C5C32488-B261-61CF-C753-C167936EEC06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 flipV="1">
              <a:off x="7340201" y="2365400"/>
              <a:ext cx="516019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117C80D-1848-4481-EFAC-06FE8AD4AC46}"/>
              </a:ext>
            </a:extLst>
          </p:cNvPr>
          <p:cNvSpPr txBox="1"/>
          <p:nvPr/>
        </p:nvSpPr>
        <p:spPr>
          <a:xfrm>
            <a:off x="319874" y="6056408"/>
            <a:ext cx="215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Lucida Calligraphy" panose="03010101010101010101" pitchFamily="66" charset="0"/>
              </a:rPr>
              <a:t>Figure 4</a:t>
            </a:r>
            <a:endParaRPr lang="zh-CN" altLang="en-US" sz="32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C4D5432-8754-4C0B-588E-BEB98876B897}"/>
              </a:ext>
            </a:extLst>
          </p:cNvPr>
          <p:cNvSpPr txBox="1"/>
          <p:nvPr/>
        </p:nvSpPr>
        <p:spPr>
          <a:xfrm>
            <a:off x="3108960" y="411167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1000 sets of data for tuning parameters, 5000 sets of data for cross validation</a:t>
            </a:r>
          </a:p>
        </p:txBody>
      </p:sp>
    </p:spTree>
    <p:extLst>
      <p:ext uri="{BB962C8B-B14F-4D97-AF65-F5344CB8AC3E}">
        <p14:creationId xmlns:p14="http://schemas.microsoft.com/office/powerpoint/2010/main" val="332044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CF28B9C-88C4-953F-67E6-8E0585559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3087" b="3087"/>
          <a:stretch/>
        </p:blipFill>
        <p:spPr>
          <a:xfrm>
            <a:off x="2261956" y="857551"/>
            <a:ext cx="7772400" cy="5088194"/>
          </a:xfrm>
          <a:prstGeom prst="rect">
            <a:avLst/>
          </a:prstGeom>
        </p:spPr>
      </p:pic>
      <p:sp>
        <p:nvSpPr>
          <p:cNvPr id="4" name="矩形: 圆角 30">
            <a:extLst>
              <a:ext uri="{FF2B5EF4-FFF2-40B4-BE49-F238E27FC236}">
                <a16:creationId xmlns:a16="http://schemas.microsoft.com/office/drawing/2014/main" id="{80CEFBAD-C6B8-771E-FAEC-6920B131147C}"/>
              </a:ext>
            </a:extLst>
          </p:cNvPr>
          <p:cNvSpPr/>
          <p:nvPr/>
        </p:nvSpPr>
        <p:spPr>
          <a:xfrm>
            <a:off x="4794505" y="1314974"/>
            <a:ext cx="3051732" cy="504951"/>
          </a:xfrm>
          <a:prstGeom prst="roundRect">
            <a:avLst>
              <a:gd name="adj" fmla="val 6828"/>
            </a:avLst>
          </a:prstGeom>
          <a:noFill/>
          <a:ln w="158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D28951-0058-ACDF-939A-766D4C2441AE}"/>
              </a:ext>
            </a:extLst>
          </p:cNvPr>
          <p:cNvSpPr txBox="1"/>
          <p:nvPr/>
        </p:nvSpPr>
        <p:spPr>
          <a:xfrm>
            <a:off x="4794505" y="1410258"/>
            <a:ext cx="3435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PQYYYYYYY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: 圆角 30">
            <a:extLst>
              <a:ext uri="{FF2B5EF4-FFF2-40B4-BE49-F238E27FC236}">
                <a16:creationId xmlns:a16="http://schemas.microsoft.com/office/drawing/2014/main" id="{4019F976-0267-6FA5-A785-4E2B6C32CB15}"/>
              </a:ext>
            </a:extLst>
          </p:cNvPr>
          <p:cNvSpPr/>
          <p:nvPr/>
        </p:nvSpPr>
        <p:spPr>
          <a:xfrm>
            <a:off x="3435580" y="2253579"/>
            <a:ext cx="2628885" cy="410853"/>
          </a:xfrm>
          <a:prstGeom prst="roundRect">
            <a:avLst>
              <a:gd name="adj" fmla="val 6828"/>
            </a:avLst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9CA73A7-5FA4-1FFE-F2A8-8685E176087D}"/>
              </a:ext>
            </a:extLst>
          </p:cNvPr>
          <p:cNvSpPr txBox="1"/>
          <p:nvPr/>
        </p:nvSpPr>
        <p:spPr>
          <a:xfrm>
            <a:off x="3418613" y="2321751"/>
            <a:ext cx="275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DSYYYYY</a:t>
            </a:r>
            <a:endParaRPr lang="zh-CN" alt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: 圆角 30">
            <a:extLst>
              <a:ext uri="{FF2B5EF4-FFF2-40B4-BE49-F238E27FC236}">
                <a16:creationId xmlns:a16="http://schemas.microsoft.com/office/drawing/2014/main" id="{BBED3A62-63F2-218B-D34A-DC0EE95D0551}"/>
              </a:ext>
            </a:extLst>
          </p:cNvPr>
          <p:cNvSpPr/>
          <p:nvPr/>
        </p:nvSpPr>
        <p:spPr>
          <a:xfrm>
            <a:off x="6509553" y="2253579"/>
            <a:ext cx="2628885" cy="410853"/>
          </a:xfrm>
          <a:prstGeom prst="roundRect">
            <a:avLst>
              <a:gd name="adj" fmla="val 6828"/>
            </a:avLst>
          </a:prstGeom>
          <a:noFill/>
          <a:ln w="158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F34CD7-48DA-EA69-9443-CC1346C3730F}"/>
              </a:ext>
            </a:extLst>
          </p:cNvPr>
          <p:cNvSpPr txBox="1"/>
          <p:nvPr/>
        </p:nvSpPr>
        <p:spPr>
          <a:xfrm>
            <a:off x="6583016" y="2309922"/>
            <a:ext cx="275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WHKKKKKK</a:t>
            </a:r>
            <a:endParaRPr lang="zh-CN" alt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5">
            <a:extLst>
              <a:ext uri="{FF2B5EF4-FFF2-40B4-BE49-F238E27FC236}">
                <a16:creationId xmlns:a16="http://schemas.microsoft.com/office/drawing/2014/main" id="{E801BC72-C16D-1C38-B845-3BDFF474F23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45888" y="1819925"/>
            <a:ext cx="1478108" cy="43365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5">
            <a:extLst>
              <a:ext uri="{FF2B5EF4-FFF2-40B4-BE49-F238E27FC236}">
                <a16:creationId xmlns:a16="http://schemas.microsoft.com/office/drawing/2014/main" id="{FE8EE346-A2C2-15A1-7492-CC92DA276E4F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750023" y="1816984"/>
            <a:ext cx="1595865" cy="43659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圆角 30">
            <a:extLst>
              <a:ext uri="{FF2B5EF4-FFF2-40B4-BE49-F238E27FC236}">
                <a16:creationId xmlns:a16="http://schemas.microsoft.com/office/drawing/2014/main" id="{E26380C5-E8AF-B4E1-9D80-F94A6B468372}"/>
              </a:ext>
            </a:extLst>
          </p:cNvPr>
          <p:cNvSpPr/>
          <p:nvPr/>
        </p:nvSpPr>
        <p:spPr>
          <a:xfrm>
            <a:off x="3298877" y="3098086"/>
            <a:ext cx="6042988" cy="1147020"/>
          </a:xfrm>
          <a:prstGeom prst="roundRect">
            <a:avLst>
              <a:gd name="adj" fmla="val 17291"/>
            </a:avLst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15">
            <a:extLst>
              <a:ext uri="{FF2B5EF4-FFF2-40B4-BE49-F238E27FC236}">
                <a16:creationId xmlns:a16="http://schemas.microsoft.com/office/drawing/2014/main" id="{21548077-E663-A3B6-CF83-8EB8C27053CF}"/>
              </a:ext>
            </a:extLst>
          </p:cNvPr>
          <p:cNvCxnSpPr>
            <a:cxnSpLocks/>
          </p:cNvCxnSpPr>
          <p:nvPr/>
        </p:nvCxnSpPr>
        <p:spPr>
          <a:xfrm>
            <a:off x="4772264" y="2662962"/>
            <a:ext cx="0" cy="43512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15">
            <a:extLst>
              <a:ext uri="{FF2B5EF4-FFF2-40B4-BE49-F238E27FC236}">
                <a16:creationId xmlns:a16="http://schemas.microsoft.com/office/drawing/2014/main" id="{A1068391-5DD0-2258-2D91-E6F03D0F3CD1}"/>
              </a:ext>
            </a:extLst>
          </p:cNvPr>
          <p:cNvCxnSpPr>
            <a:cxnSpLocks/>
          </p:cNvCxnSpPr>
          <p:nvPr/>
        </p:nvCxnSpPr>
        <p:spPr>
          <a:xfrm>
            <a:off x="7774335" y="2662962"/>
            <a:ext cx="0" cy="43512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30">
            <a:extLst>
              <a:ext uri="{FF2B5EF4-FFF2-40B4-BE49-F238E27FC236}">
                <a16:creationId xmlns:a16="http://schemas.microsoft.com/office/drawing/2014/main" id="{2BEA8E7A-0785-B02F-D4E0-D8D6CAF80A2E}"/>
              </a:ext>
            </a:extLst>
          </p:cNvPr>
          <p:cNvSpPr/>
          <p:nvPr/>
        </p:nvSpPr>
        <p:spPr>
          <a:xfrm>
            <a:off x="3396372" y="3723198"/>
            <a:ext cx="1312106" cy="410853"/>
          </a:xfrm>
          <a:prstGeom prst="roundRect">
            <a:avLst>
              <a:gd name="adj" fmla="val 6828"/>
            </a:avLst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: 圆角 30">
            <a:extLst>
              <a:ext uri="{FF2B5EF4-FFF2-40B4-BE49-F238E27FC236}">
                <a16:creationId xmlns:a16="http://schemas.microsoft.com/office/drawing/2014/main" id="{5301982D-9D37-F9D6-013E-A473B1275D15}"/>
              </a:ext>
            </a:extLst>
          </p:cNvPr>
          <p:cNvSpPr/>
          <p:nvPr/>
        </p:nvSpPr>
        <p:spPr>
          <a:xfrm>
            <a:off x="4836050" y="3723198"/>
            <a:ext cx="1312106" cy="410853"/>
          </a:xfrm>
          <a:prstGeom prst="roundRect">
            <a:avLst>
              <a:gd name="adj" fmla="val 6828"/>
            </a:avLst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: 圆角 30">
            <a:extLst>
              <a:ext uri="{FF2B5EF4-FFF2-40B4-BE49-F238E27FC236}">
                <a16:creationId xmlns:a16="http://schemas.microsoft.com/office/drawing/2014/main" id="{52533D71-8596-27BE-87FC-EA42FE19B545}"/>
              </a:ext>
            </a:extLst>
          </p:cNvPr>
          <p:cNvSpPr/>
          <p:nvPr/>
        </p:nvSpPr>
        <p:spPr>
          <a:xfrm>
            <a:off x="4116211" y="3196222"/>
            <a:ext cx="1312106" cy="410853"/>
          </a:xfrm>
          <a:prstGeom prst="roundRect">
            <a:avLst>
              <a:gd name="adj" fmla="val 6828"/>
            </a:avLst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: 圆角 30">
            <a:extLst>
              <a:ext uri="{FF2B5EF4-FFF2-40B4-BE49-F238E27FC236}">
                <a16:creationId xmlns:a16="http://schemas.microsoft.com/office/drawing/2014/main" id="{3D4954C5-32CD-5B0B-42E9-1DE975FC856D}"/>
              </a:ext>
            </a:extLst>
          </p:cNvPr>
          <p:cNvSpPr/>
          <p:nvPr/>
        </p:nvSpPr>
        <p:spPr>
          <a:xfrm>
            <a:off x="6364210" y="3723198"/>
            <a:ext cx="1312106" cy="410853"/>
          </a:xfrm>
          <a:prstGeom prst="roundRect">
            <a:avLst>
              <a:gd name="adj" fmla="val 6828"/>
            </a:avLst>
          </a:prstGeom>
          <a:noFill/>
          <a:ln w="158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: 圆角 30">
            <a:extLst>
              <a:ext uri="{FF2B5EF4-FFF2-40B4-BE49-F238E27FC236}">
                <a16:creationId xmlns:a16="http://schemas.microsoft.com/office/drawing/2014/main" id="{62FDA017-6A5C-DE66-E621-9CBF7636B68F}"/>
              </a:ext>
            </a:extLst>
          </p:cNvPr>
          <p:cNvSpPr/>
          <p:nvPr/>
        </p:nvSpPr>
        <p:spPr>
          <a:xfrm>
            <a:off x="7803888" y="3723198"/>
            <a:ext cx="1312106" cy="410853"/>
          </a:xfrm>
          <a:prstGeom prst="roundRect">
            <a:avLst>
              <a:gd name="adj" fmla="val 6828"/>
            </a:avLst>
          </a:prstGeom>
          <a:noFill/>
          <a:ln w="158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: 圆角 30">
            <a:extLst>
              <a:ext uri="{FF2B5EF4-FFF2-40B4-BE49-F238E27FC236}">
                <a16:creationId xmlns:a16="http://schemas.microsoft.com/office/drawing/2014/main" id="{3C828737-4686-2CB2-0023-FD3E4EB86A74}"/>
              </a:ext>
            </a:extLst>
          </p:cNvPr>
          <p:cNvSpPr/>
          <p:nvPr/>
        </p:nvSpPr>
        <p:spPr>
          <a:xfrm>
            <a:off x="7084049" y="3196222"/>
            <a:ext cx="1312106" cy="410853"/>
          </a:xfrm>
          <a:prstGeom prst="roundRect">
            <a:avLst>
              <a:gd name="adj" fmla="val 6828"/>
            </a:avLst>
          </a:prstGeom>
          <a:noFill/>
          <a:ln w="158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3DD9458-B2E0-01C6-610E-AC0269110CF3}"/>
              </a:ext>
            </a:extLst>
          </p:cNvPr>
          <p:cNvSpPr txBox="1"/>
          <p:nvPr/>
        </p:nvSpPr>
        <p:spPr>
          <a:xfrm>
            <a:off x="4463760" y="2780555"/>
            <a:ext cx="275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endParaRPr lang="zh-CN" altLang="en-US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A4E5F30-FD8B-1BA4-2539-EDA54DD5F935}"/>
              </a:ext>
            </a:extLst>
          </p:cNvPr>
          <p:cNvSpPr txBox="1"/>
          <p:nvPr/>
        </p:nvSpPr>
        <p:spPr>
          <a:xfrm>
            <a:off x="7407715" y="2777258"/>
            <a:ext cx="938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zh-CN" altLang="en-US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: 圆角 30">
            <a:extLst>
              <a:ext uri="{FF2B5EF4-FFF2-40B4-BE49-F238E27FC236}">
                <a16:creationId xmlns:a16="http://schemas.microsoft.com/office/drawing/2014/main" id="{241FC5D4-9FF0-F232-4EF4-77800CB2386A}"/>
              </a:ext>
            </a:extLst>
          </p:cNvPr>
          <p:cNvSpPr/>
          <p:nvPr/>
        </p:nvSpPr>
        <p:spPr>
          <a:xfrm>
            <a:off x="4371358" y="4644565"/>
            <a:ext cx="3886472" cy="707811"/>
          </a:xfrm>
          <a:prstGeom prst="roundRect">
            <a:avLst>
              <a:gd name="adj" fmla="val 17291"/>
            </a:avLst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: 圆角 30">
            <a:extLst>
              <a:ext uri="{FF2B5EF4-FFF2-40B4-BE49-F238E27FC236}">
                <a16:creationId xmlns:a16="http://schemas.microsoft.com/office/drawing/2014/main" id="{C032E7C2-295A-6C7A-86E5-30B2A14D8386}"/>
              </a:ext>
            </a:extLst>
          </p:cNvPr>
          <p:cNvSpPr/>
          <p:nvPr/>
        </p:nvSpPr>
        <p:spPr>
          <a:xfrm>
            <a:off x="4520983" y="4972512"/>
            <a:ext cx="843240" cy="311771"/>
          </a:xfrm>
          <a:prstGeom prst="roundRect">
            <a:avLst>
              <a:gd name="adj" fmla="val 6828"/>
            </a:avLst>
          </a:prstGeom>
          <a:noFill/>
          <a:ln w="127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: 圆角 30">
            <a:extLst>
              <a:ext uri="{FF2B5EF4-FFF2-40B4-BE49-F238E27FC236}">
                <a16:creationId xmlns:a16="http://schemas.microsoft.com/office/drawing/2014/main" id="{E12C9440-0DD5-7CD8-B95D-B898741F54FD}"/>
              </a:ext>
            </a:extLst>
          </p:cNvPr>
          <p:cNvSpPr/>
          <p:nvPr/>
        </p:nvSpPr>
        <p:spPr>
          <a:xfrm>
            <a:off x="5449772" y="4972512"/>
            <a:ext cx="843240" cy="311771"/>
          </a:xfrm>
          <a:prstGeom prst="roundRect">
            <a:avLst>
              <a:gd name="adj" fmla="val 6828"/>
            </a:avLst>
          </a:prstGeom>
          <a:noFill/>
          <a:ln w="12700">
            <a:solidFill>
              <a:srgbClr val="6B50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: 圆角 30">
            <a:extLst>
              <a:ext uri="{FF2B5EF4-FFF2-40B4-BE49-F238E27FC236}">
                <a16:creationId xmlns:a16="http://schemas.microsoft.com/office/drawing/2014/main" id="{E00FD346-0D78-7189-3B54-69DC475F23E5}"/>
              </a:ext>
            </a:extLst>
          </p:cNvPr>
          <p:cNvSpPr/>
          <p:nvPr/>
        </p:nvSpPr>
        <p:spPr>
          <a:xfrm>
            <a:off x="6378561" y="4972512"/>
            <a:ext cx="843240" cy="311771"/>
          </a:xfrm>
          <a:prstGeom prst="roundRect">
            <a:avLst>
              <a:gd name="adj" fmla="val 6828"/>
            </a:avLst>
          </a:prstGeom>
          <a:noFill/>
          <a:ln w="12700">
            <a:solidFill>
              <a:srgbClr val="6B50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: 圆角 30">
            <a:extLst>
              <a:ext uri="{FF2B5EF4-FFF2-40B4-BE49-F238E27FC236}">
                <a16:creationId xmlns:a16="http://schemas.microsoft.com/office/drawing/2014/main" id="{BEF6922A-CD40-113B-D704-ED596E5DBB27}"/>
              </a:ext>
            </a:extLst>
          </p:cNvPr>
          <p:cNvSpPr/>
          <p:nvPr/>
        </p:nvSpPr>
        <p:spPr>
          <a:xfrm>
            <a:off x="7307349" y="4972512"/>
            <a:ext cx="843240" cy="311771"/>
          </a:xfrm>
          <a:prstGeom prst="roundRect">
            <a:avLst>
              <a:gd name="adj" fmla="val 6828"/>
            </a:avLst>
          </a:prstGeom>
          <a:noFill/>
          <a:ln w="12700">
            <a:solidFill>
              <a:srgbClr val="6B50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817C596F-C62B-EC2A-5822-78B1A543DEEF}"/>
              </a:ext>
            </a:extLst>
          </p:cNvPr>
          <p:cNvSpPr txBox="1"/>
          <p:nvPr/>
        </p:nvSpPr>
        <p:spPr>
          <a:xfrm>
            <a:off x="5190884" y="4672683"/>
            <a:ext cx="2751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Evaluation Model</a:t>
            </a:r>
            <a:endParaRPr lang="zh-CN" alt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BBE55A2-0D7F-4798-395D-E53DCF6A8409}"/>
              </a:ext>
            </a:extLst>
          </p:cNvPr>
          <p:cNvSpPr txBox="1"/>
          <p:nvPr/>
        </p:nvSpPr>
        <p:spPr>
          <a:xfrm>
            <a:off x="4667402" y="4990364"/>
            <a:ext cx="523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zh-CN" alt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F4A46F9-5538-FF94-F9F4-46043E296735}"/>
              </a:ext>
            </a:extLst>
          </p:cNvPr>
          <p:cNvSpPr txBox="1"/>
          <p:nvPr/>
        </p:nvSpPr>
        <p:spPr>
          <a:xfrm>
            <a:off x="5612562" y="4999336"/>
            <a:ext cx="523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endParaRPr lang="zh-CN" alt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7B64D7A-24A4-0C98-7109-F09524AD0F78}"/>
              </a:ext>
            </a:extLst>
          </p:cNvPr>
          <p:cNvSpPr txBox="1"/>
          <p:nvPr/>
        </p:nvSpPr>
        <p:spPr>
          <a:xfrm>
            <a:off x="6538440" y="4994926"/>
            <a:ext cx="523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endParaRPr lang="zh-CN" alt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5BA4B52-4AB4-74C0-4814-4E2FDFF6E113}"/>
              </a:ext>
            </a:extLst>
          </p:cNvPr>
          <p:cNvSpPr txBox="1"/>
          <p:nvPr/>
        </p:nvSpPr>
        <p:spPr>
          <a:xfrm>
            <a:off x="7534216" y="4999336"/>
            <a:ext cx="523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endParaRPr lang="zh-CN" alt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箭头连接符 15">
            <a:extLst>
              <a:ext uri="{FF2B5EF4-FFF2-40B4-BE49-F238E27FC236}">
                <a16:creationId xmlns:a16="http://schemas.microsoft.com/office/drawing/2014/main" id="{4EAFDF38-0258-D053-2372-49BA2C22C5CE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4772264" y="4245106"/>
            <a:ext cx="1542330" cy="399459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15">
            <a:extLst>
              <a:ext uri="{FF2B5EF4-FFF2-40B4-BE49-F238E27FC236}">
                <a16:creationId xmlns:a16="http://schemas.microsoft.com/office/drawing/2014/main" id="{2F21DC9E-E944-1329-088A-62A3B1E6856C}"/>
              </a:ext>
            </a:extLst>
          </p:cNvPr>
          <p:cNvCxnSpPr>
            <a:cxnSpLocks/>
          </p:cNvCxnSpPr>
          <p:nvPr/>
        </p:nvCxnSpPr>
        <p:spPr>
          <a:xfrm flipV="1">
            <a:off x="6314594" y="4251807"/>
            <a:ext cx="1509401" cy="39647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headEnd type="oval"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95CE3A97-F437-8267-27ED-F2C686E5893B}"/>
              </a:ext>
            </a:extLst>
          </p:cNvPr>
          <p:cNvSpPr txBox="1"/>
          <p:nvPr/>
        </p:nvSpPr>
        <p:spPr>
          <a:xfrm>
            <a:off x="319874" y="6056408"/>
            <a:ext cx="471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Lucida Calligraphy" panose="03010101010101010101" pitchFamily="66" charset="0"/>
              </a:rPr>
              <a:t>Figure 7</a:t>
            </a:r>
            <a:endParaRPr lang="zh-CN" altLang="en-US" sz="32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2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0E2D751C-09D2-8DF0-8CBE-E91DB3FFA0C2}"/>
              </a:ext>
            </a:extLst>
          </p:cNvPr>
          <p:cNvSpPr/>
          <p:nvPr/>
        </p:nvSpPr>
        <p:spPr>
          <a:xfrm>
            <a:off x="6196809" y="1829144"/>
            <a:ext cx="2935927" cy="288786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C0C45A9-045D-D4CA-A4EB-803445DE130B}"/>
              </a:ext>
            </a:extLst>
          </p:cNvPr>
          <p:cNvSpPr/>
          <p:nvPr/>
        </p:nvSpPr>
        <p:spPr>
          <a:xfrm>
            <a:off x="6446808" y="2078966"/>
            <a:ext cx="2409645" cy="24182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AD636F-D68F-D3D8-ACD4-C3487D3E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34" y="1142199"/>
            <a:ext cx="2487437" cy="30905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35345C-A88F-A12F-A029-25D0F2A7B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196" y="2245826"/>
            <a:ext cx="1103911" cy="1642146"/>
          </a:xfrm>
          <a:prstGeom prst="rect">
            <a:avLst/>
          </a:prstGeom>
        </p:spPr>
      </p:pic>
      <p:sp>
        <p:nvSpPr>
          <p:cNvPr id="16" name="矩形: 圆角 27">
            <a:extLst>
              <a:ext uri="{FF2B5EF4-FFF2-40B4-BE49-F238E27FC236}">
                <a16:creationId xmlns:a16="http://schemas.microsoft.com/office/drawing/2014/main" id="{03D116FC-41DE-C58F-F5F3-91C659E5F115}"/>
              </a:ext>
            </a:extLst>
          </p:cNvPr>
          <p:cNvSpPr/>
          <p:nvPr/>
        </p:nvSpPr>
        <p:spPr>
          <a:xfrm>
            <a:off x="4752883" y="3584943"/>
            <a:ext cx="1008819" cy="207492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Lead/Behind 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圆角 28">
            <a:extLst>
              <a:ext uri="{FF2B5EF4-FFF2-40B4-BE49-F238E27FC236}">
                <a16:creationId xmlns:a16="http://schemas.microsoft.com/office/drawing/2014/main" id="{15148B57-C45D-69E5-6F73-B5C249471595}"/>
              </a:ext>
            </a:extLst>
          </p:cNvPr>
          <p:cNvSpPr/>
          <p:nvPr/>
        </p:nvSpPr>
        <p:spPr>
          <a:xfrm>
            <a:off x="5067039" y="4002656"/>
            <a:ext cx="1008819" cy="20719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distance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: 圆角 29">
            <a:extLst>
              <a:ext uri="{FF2B5EF4-FFF2-40B4-BE49-F238E27FC236}">
                <a16:creationId xmlns:a16="http://schemas.microsoft.com/office/drawing/2014/main" id="{C67B2E4D-C9C2-CDD3-F1B2-9937F233C18A}"/>
              </a:ext>
            </a:extLst>
          </p:cNvPr>
          <p:cNvSpPr/>
          <p:nvPr/>
        </p:nvSpPr>
        <p:spPr>
          <a:xfrm>
            <a:off x="5305703" y="4412233"/>
            <a:ext cx="1008819" cy="20719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Winning streak</a:t>
            </a:r>
            <a:endParaRPr lang="zh-CN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: 圆角 27">
            <a:extLst>
              <a:ext uri="{FF2B5EF4-FFF2-40B4-BE49-F238E27FC236}">
                <a16:creationId xmlns:a16="http://schemas.microsoft.com/office/drawing/2014/main" id="{21269C14-245D-D735-273B-6E6C53F21D11}"/>
              </a:ext>
            </a:extLst>
          </p:cNvPr>
          <p:cNvSpPr/>
          <p:nvPr/>
        </p:nvSpPr>
        <p:spPr>
          <a:xfrm>
            <a:off x="4825510" y="3160540"/>
            <a:ext cx="1008819" cy="214183"/>
          </a:xfrm>
          <a:prstGeom prst="roundRect">
            <a:avLst/>
          </a:prstGeom>
          <a:solidFill>
            <a:srgbClr val="D9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Group</a:t>
            </a:r>
            <a:endParaRPr lang="zh-CN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6C1AD63-8339-D38C-9571-98EE90590321}"/>
              </a:ext>
            </a:extLst>
          </p:cNvPr>
          <p:cNvSpPr/>
          <p:nvPr/>
        </p:nvSpPr>
        <p:spPr>
          <a:xfrm rot="1845403">
            <a:off x="6031694" y="2303978"/>
            <a:ext cx="879895" cy="617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CF1C7EF-5B86-9C6D-53F5-883C78601394}"/>
              </a:ext>
            </a:extLst>
          </p:cNvPr>
          <p:cNvSpPr/>
          <p:nvPr/>
        </p:nvSpPr>
        <p:spPr>
          <a:xfrm rot="5400000">
            <a:off x="7237324" y="4366903"/>
            <a:ext cx="879895" cy="712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4F8CB82-0349-EEE1-AA2D-AA4670809DE1}"/>
              </a:ext>
            </a:extLst>
          </p:cNvPr>
          <p:cNvSpPr/>
          <p:nvPr/>
        </p:nvSpPr>
        <p:spPr>
          <a:xfrm rot="9153968">
            <a:off x="8370454" y="2414137"/>
            <a:ext cx="879895" cy="611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: 圆角 27">
            <a:extLst>
              <a:ext uri="{FF2B5EF4-FFF2-40B4-BE49-F238E27FC236}">
                <a16:creationId xmlns:a16="http://schemas.microsoft.com/office/drawing/2014/main" id="{13E165FE-314C-14C1-55F3-59259F304365}"/>
              </a:ext>
            </a:extLst>
          </p:cNvPr>
          <p:cNvSpPr/>
          <p:nvPr/>
        </p:nvSpPr>
        <p:spPr>
          <a:xfrm>
            <a:off x="7007662" y="4002656"/>
            <a:ext cx="1314223" cy="16593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1600" b="1" dirty="0">
                <a:solidFill>
                  <a:srgbClr val="000000"/>
                </a:solidFill>
                <a:latin typeface="TimesNewRomanPS-BoldMT"/>
              </a:rPr>
              <a:t>Features</a:t>
            </a:r>
            <a:r>
              <a:rPr lang="fr-FR" altLang="zh-CN" sz="1600" dirty="0"/>
              <a:t> </a:t>
            </a:r>
            <a:br>
              <a:rPr lang="fr-FR" altLang="zh-CN" sz="1600" dirty="0"/>
            </a:b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: 圆角 27">
            <a:extLst>
              <a:ext uri="{FF2B5EF4-FFF2-40B4-BE49-F238E27FC236}">
                <a16:creationId xmlns:a16="http://schemas.microsoft.com/office/drawing/2014/main" id="{47BC94C4-32EC-AF51-FD33-4DA7E60EDAF7}"/>
              </a:ext>
            </a:extLst>
          </p:cNvPr>
          <p:cNvSpPr/>
          <p:nvPr/>
        </p:nvSpPr>
        <p:spPr>
          <a:xfrm>
            <a:off x="9456750" y="3513368"/>
            <a:ext cx="1105495" cy="207492"/>
          </a:xfrm>
          <a:prstGeom prst="roundRect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fault 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: 圆角 28">
            <a:extLst>
              <a:ext uri="{FF2B5EF4-FFF2-40B4-BE49-F238E27FC236}">
                <a16:creationId xmlns:a16="http://schemas.microsoft.com/office/drawing/2014/main" id="{85A135A7-94A5-CA31-94FE-D213F468E4E8}"/>
              </a:ext>
            </a:extLst>
          </p:cNvPr>
          <p:cNvSpPr/>
          <p:nvPr/>
        </p:nvSpPr>
        <p:spPr>
          <a:xfrm>
            <a:off x="9243978" y="3954096"/>
            <a:ext cx="1105495" cy="207197"/>
          </a:xfrm>
          <a:prstGeom prst="roundRect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Unforced error</a:t>
            </a:r>
            <a:endParaRPr lang="zh-CN" alt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: 圆角 29">
            <a:extLst>
              <a:ext uri="{FF2B5EF4-FFF2-40B4-BE49-F238E27FC236}">
                <a16:creationId xmlns:a16="http://schemas.microsoft.com/office/drawing/2014/main" id="{00152193-C5A2-88A8-5F55-33086776F190}"/>
              </a:ext>
            </a:extLst>
          </p:cNvPr>
          <p:cNvSpPr/>
          <p:nvPr/>
        </p:nvSpPr>
        <p:spPr>
          <a:xfrm>
            <a:off x="8976629" y="4376893"/>
            <a:ext cx="1105495" cy="207195"/>
          </a:xfrm>
          <a:prstGeom prst="roundRect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rate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: 圆角 27">
            <a:extLst>
              <a:ext uri="{FF2B5EF4-FFF2-40B4-BE49-F238E27FC236}">
                <a16:creationId xmlns:a16="http://schemas.microsoft.com/office/drawing/2014/main" id="{8A739D47-E006-DD9C-E687-33E9ED72FA07}"/>
              </a:ext>
            </a:extLst>
          </p:cNvPr>
          <p:cNvSpPr/>
          <p:nvPr/>
        </p:nvSpPr>
        <p:spPr>
          <a:xfrm>
            <a:off x="9586416" y="3080610"/>
            <a:ext cx="1105495" cy="2074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Group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019524A-D3BA-842F-A4BC-8FF76DE76757}"/>
              </a:ext>
            </a:extLst>
          </p:cNvPr>
          <p:cNvGrpSpPr/>
          <p:nvPr/>
        </p:nvGrpSpPr>
        <p:grpSpPr>
          <a:xfrm>
            <a:off x="917243" y="4672640"/>
            <a:ext cx="1591692" cy="1426739"/>
            <a:chOff x="1345258" y="335434"/>
            <a:chExt cx="1591692" cy="1472746"/>
          </a:xfrm>
        </p:grpSpPr>
        <p:cxnSp>
          <p:nvCxnSpPr>
            <p:cNvPr id="38" name="直接箭头连接符 15">
              <a:extLst>
                <a:ext uri="{FF2B5EF4-FFF2-40B4-BE49-F238E27FC236}">
                  <a16:creationId xmlns:a16="http://schemas.microsoft.com/office/drawing/2014/main" id="{86B10D41-EE3B-2B2D-EC06-2971D97DCA75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15" y="1042522"/>
              <a:ext cx="3576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CDB76472-3F51-61A7-42B8-F3DD5BB34801}"/>
                </a:ext>
              </a:extLst>
            </p:cNvPr>
            <p:cNvGrpSpPr/>
            <p:nvPr/>
          </p:nvGrpSpPr>
          <p:grpSpPr>
            <a:xfrm>
              <a:off x="1345258" y="335434"/>
              <a:ext cx="1234057" cy="1472746"/>
              <a:chOff x="1462980" y="134316"/>
              <a:chExt cx="1207885" cy="1805574"/>
            </a:xfrm>
          </p:grpSpPr>
          <p:sp>
            <p:nvSpPr>
              <p:cNvPr id="40" name="矩形: 圆角 27">
                <a:extLst>
                  <a:ext uri="{FF2B5EF4-FFF2-40B4-BE49-F238E27FC236}">
                    <a16:creationId xmlns:a16="http://schemas.microsoft.com/office/drawing/2014/main" id="{5CE6D2C7-2C99-45D7-DA63-C2809E0A97C1}"/>
                  </a:ext>
                </a:extLst>
              </p:cNvPr>
              <p:cNvSpPr/>
              <p:nvPr/>
            </p:nvSpPr>
            <p:spPr>
              <a:xfrm>
                <a:off x="1573210" y="738613"/>
                <a:ext cx="987424" cy="262586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ACE 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矩形: 圆角 28">
                <a:extLst>
                  <a:ext uri="{FF2B5EF4-FFF2-40B4-BE49-F238E27FC236}">
                    <a16:creationId xmlns:a16="http://schemas.microsoft.com/office/drawing/2014/main" id="{5BE39E6F-2947-59BC-C4F0-DA701F29E6AE}"/>
                  </a:ext>
                </a:extLst>
              </p:cNvPr>
              <p:cNvSpPr/>
              <p:nvPr/>
            </p:nvSpPr>
            <p:spPr>
              <a:xfrm>
                <a:off x="1582130" y="1178675"/>
                <a:ext cx="987424" cy="26221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</a:t>
                </a:r>
                <a:endParaRPr lang="zh-CN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矩形: 圆角 29">
                <a:extLst>
                  <a:ext uri="{FF2B5EF4-FFF2-40B4-BE49-F238E27FC236}">
                    <a16:creationId xmlns:a16="http://schemas.microsoft.com/office/drawing/2014/main" id="{4AACE799-0224-92EB-EEF8-E43C08106819}"/>
                  </a:ext>
                </a:extLst>
              </p:cNvPr>
              <p:cNvSpPr/>
              <p:nvPr/>
            </p:nvSpPr>
            <p:spPr>
              <a:xfrm>
                <a:off x="1582130" y="1581474"/>
                <a:ext cx="987424" cy="262211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Winning streak</a:t>
                </a:r>
                <a:endParaRPr lang="zh-CN" alt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矩形: 圆角 30">
                <a:extLst>
                  <a:ext uri="{FF2B5EF4-FFF2-40B4-BE49-F238E27FC236}">
                    <a16:creationId xmlns:a16="http://schemas.microsoft.com/office/drawing/2014/main" id="{9D0119E3-D93D-E7E9-F381-D5C8EB56925C}"/>
                  </a:ext>
                </a:extLst>
              </p:cNvPr>
              <p:cNvSpPr/>
              <p:nvPr/>
            </p:nvSpPr>
            <p:spPr>
              <a:xfrm>
                <a:off x="1462980" y="134316"/>
                <a:ext cx="1207885" cy="1805574"/>
              </a:xfrm>
              <a:prstGeom prst="roundRect">
                <a:avLst/>
              </a:prstGeom>
              <a:noFill/>
              <a:ln w="158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44" name="矩形: 圆角 27">
            <a:extLst>
              <a:ext uri="{FF2B5EF4-FFF2-40B4-BE49-F238E27FC236}">
                <a16:creationId xmlns:a16="http://schemas.microsoft.com/office/drawing/2014/main" id="{03ED6E54-D203-B4E2-6F00-509DF6687868}"/>
              </a:ext>
            </a:extLst>
          </p:cNvPr>
          <p:cNvSpPr/>
          <p:nvPr/>
        </p:nvSpPr>
        <p:spPr>
          <a:xfrm>
            <a:off x="1029860" y="4804302"/>
            <a:ext cx="1008819" cy="214183"/>
          </a:xfrm>
          <a:prstGeom prst="roundRect">
            <a:avLst/>
          </a:prstGeom>
          <a:solidFill>
            <a:srgbClr val="D9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Group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: 圆角 29">
            <a:extLst>
              <a:ext uri="{FF2B5EF4-FFF2-40B4-BE49-F238E27FC236}">
                <a16:creationId xmlns:a16="http://schemas.microsoft.com/office/drawing/2014/main" id="{6A106051-FBD6-298C-F2DC-C3BC2DCB0949}"/>
              </a:ext>
            </a:extLst>
          </p:cNvPr>
          <p:cNvSpPr/>
          <p:nvPr/>
        </p:nvSpPr>
        <p:spPr>
          <a:xfrm>
            <a:off x="5810112" y="4799205"/>
            <a:ext cx="1008819" cy="20719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: 圆角 29">
            <a:extLst>
              <a:ext uri="{FF2B5EF4-FFF2-40B4-BE49-F238E27FC236}">
                <a16:creationId xmlns:a16="http://schemas.microsoft.com/office/drawing/2014/main" id="{7906E786-93A8-1555-8EE2-213454E5DF3E}"/>
              </a:ext>
            </a:extLst>
          </p:cNvPr>
          <p:cNvSpPr/>
          <p:nvPr/>
        </p:nvSpPr>
        <p:spPr>
          <a:xfrm>
            <a:off x="8520557" y="4793393"/>
            <a:ext cx="1008819" cy="207195"/>
          </a:xfrm>
          <a:prstGeom prst="roundRect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points rate</a:t>
            </a:r>
            <a:endParaRPr lang="zh-CN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37D5889-305E-9C32-198E-44C89C280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17" y="86234"/>
            <a:ext cx="2204535" cy="1158351"/>
          </a:xfrm>
          <a:prstGeom prst="rect">
            <a:avLst/>
          </a:prstGeom>
        </p:spPr>
      </p:pic>
      <p:sp>
        <p:nvSpPr>
          <p:cNvPr id="2" name="矩形: 圆角 27">
            <a:extLst>
              <a:ext uri="{FF2B5EF4-FFF2-40B4-BE49-F238E27FC236}">
                <a16:creationId xmlns:a16="http://schemas.microsoft.com/office/drawing/2014/main" id="{6F9A6056-B1F1-92D8-97DA-C7027931AE78}"/>
              </a:ext>
            </a:extLst>
          </p:cNvPr>
          <p:cNvSpPr/>
          <p:nvPr/>
        </p:nvSpPr>
        <p:spPr>
          <a:xfrm>
            <a:off x="7160362" y="5981857"/>
            <a:ext cx="1008819" cy="2141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27">
            <a:extLst>
              <a:ext uri="{FF2B5EF4-FFF2-40B4-BE49-F238E27FC236}">
                <a16:creationId xmlns:a16="http://schemas.microsoft.com/office/drawing/2014/main" id="{E94EE0DA-72BF-83C3-D7B1-0D408036F907}"/>
              </a:ext>
            </a:extLst>
          </p:cNvPr>
          <p:cNvSpPr/>
          <p:nvPr/>
        </p:nvSpPr>
        <p:spPr>
          <a:xfrm>
            <a:off x="5556587" y="1808467"/>
            <a:ext cx="1008819" cy="20749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Point_no 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27">
            <a:extLst>
              <a:ext uri="{FF2B5EF4-FFF2-40B4-BE49-F238E27FC236}">
                <a16:creationId xmlns:a16="http://schemas.microsoft.com/office/drawing/2014/main" id="{8A0B7BCC-1CA4-A745-E2FD-71FBB3F75F70}"/>
              </a:ext>
            </a:extLst>
          </p:cNvPr>
          <p:cNvSpPr/>
          <p:nvPr/>
        </p:nvSpPr>
        <p:spPr>
          <a:xfrm>
            <a:off x="8688745" y="1790568"/>
            <a:ext cx="1062674" cy="21418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Quality 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8F26A90-5969-15F5-ABA1-3E011F4CE834}"/>
              </a:ext>
            </a:extLst>
          </p:cNvPr>
          <p:cNvCxnSpPr>
            <a:cxnSpLocks/>
          </p:cNvCxnSpPr>
          <p:nvPr/>
        </p:nvCxnSpPr>
        <p:spPr>
          <a:xfrm flipV="1">
            <a:off x="9227403" y="2078966"/>
            <a:ext cx="0" cy="47400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642EA2E-4202-562D-BE66-6DD691E40459}"/>
              </a:ext>
            </a:extLst>
          </p:cNvPr>
          <p:cNvSpPr txBox="1"/>
          <p:nvPr/>
        </p:nvSpPr>
        <p:spPr>
          <a:xfrm>
            <a:off x="8747944" y="2495012"/>
            <a:ext cx="146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PCA Method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B31420FD-2721-5016-3792-224E32801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5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point_no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0E1F850-8D86-5272-7661-13C88DD39744}"/>
              </a:ext>
            </a:extLst>
          </p:cNvPr>
          <p:cNvCxnSpPr>
            <a:cxnSpLocks/>
          </p:cNvCxnSpPr>
          <p:nvPr/>
        </p:nvCxnSpPr>
        <p:spPr>
          <a:xfrm>
            <a:off x="3445231" y="2122434"/>
            <a:ext cx="0" cy="4623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BD2F6F3-9632-6591-43C2-7B3C88A244F0}"/>
              </a:ext>
            </a:extLst>
          </p:cNvPr>
          <p:cNvSpPr txBox="1"/>
          <p:nvPr/>
        </p:nvSpPr>
        <p:spPr>
          <a:xfrm>
            <a:off x="5462489" y="2476984"/>
            <a:ext cx="146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Series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2DF073B-CA78-9618-551E-D72BBBAC0621}"/>
              </a:ext>
            </a:extLst>
          </p:cNvPr>
          <p:cNvCxnSpPr>
            <a:cxnSpLocks/>
          </p:cNvCxnSpPr>
          <p:nvPr/>
        </p:nvCxnSpPr>
        <p:spPr>
          <a:xfrm flipV="1">
            <a:off x="6039678" y="2038702"/>
            <a:ext cx="0" cy="47400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0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9EB005-A9C7-E756-021F-43E05348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" b="7175"/>
          <a:stretch/>
        </p:blipFill>
        <p:spPr bwMode="auto">
          <a:xfrm>
            <a:off x="499793" y="1040021"/>
            <a:ext cx="4520781" cy="38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Momentum In Tennis">
            <a:extLst>
              <a:ext uri="{FF2B5EF4-FFF2-40B4-BE49-F238E27FC236}">
                <a16:creationId xmlns:a16="http://schemas.microsoft.com/office/drawing/2014/main" id="{55C91F3B-FABB-3A82-F841-9B2DA7B53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/>
          <a:stretch/>
        </p:blipFill>
        <p:spPr bwMode="auto">
          <a:xfrm>
            <a:off x="6153509" y="1049158"/>
            <a:ext cx="5164917" cy="37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2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670</Words>
  <Application>Microsoft Office PowerPoint</Application>
  <PresentationFormat>宽屏</PresentationFormat>
  <Paragraphs>299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Chalkduster</vt:lpstr>
      <vt:lpstr>TimesNewRomanPS-BoldMT</vt:lpstr>
      <vt:lpstr>TimesNewRomanPSMT</vt:lpstr>
      <vt:lpstr>等线</vt:lpstr>
      <vt:lpstr>等线 Light</vt:lpstr>
      <vt:lpstr>Arial</vt:lpstr>
      <vt:lpstr>Cambria Math</vt:lpstr>
      <vt:lpstr>Georgia</vt:lpstr>
      <vt:lpstr>Lucida Calligraphy</vt:lpstr>
      <vt:lpstr>Palatino Linotype</vt:lpstr>
      <vt:lpstr>Times</vt:lpstr>
      <vt:lpstr>Times New Roman</vt:lpstr>
      <vt:lpstr>Office 主题​​</vt:lpstr>
      <vt:lpstr>TENNIS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cross——validation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思言 董</dc:creator>
  <cp:lastModifiedBy>思言 董</cp:lastModifiedBy>
  <cp:revision>51</cp:revision>
  <dcterms:created xsi:type="dcterms:W3CDTF">2024-02-01T10:23:48Z</dcterms:created>
  <dcterms:modified xsi:type="dcterms:W3CDTF">2024-05-07T12:53:53Z</dcterms:modified>
</cp:coreProperties>
</file>